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6858000" type="screen4x3"/>
  <p:notesSz cx="6858000" cy="9947275"/>
  <p:embeddedFontLst>
    <p:embeddedFont>
      <p:font typeface="Calibri" pitchFamily="34" charset="0"/>
      <p:regular r:id="rId40"/>
      <p:bold r:id="rId41"/>
      <p:italic r:id="rId42"/>
      <p:boldItalic r:id="rId43"/>
    </p:embeddedFont>
    <p:embeddedFont>
      <p:font typeface="Bodoni" charset="0"/>
      <p:regular r:id="rId44"/>
      <p:bold r:id="rId45"/>
      <p:italic r:id="rId46"/>
      <p:boldItalic r:id="rId47"/>
    </p:embeddedFont>
    <p:embeddedFont>
      <p:font typeface="Libre Franklin" charset="0"/>
      <p:regular r:id="rId48"/>
      <p:bold r:id="rId49"/>
      <p:italic r:id="rId50"/>
      <p:boldItalic r:id="rId51"/>
    </p:embeddedFont>
    <p:embeddedFont>
      <p:font typeface="Palatino Linotype" pitchFamily="18"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6" roundtripDataSignature="AMtx7mjg9ioB7ekaQrApKfYuQDxNtXrb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customschemas.google.com/relationships/presentationmetadata" Target="metadata"/><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2498" cy="497126"/>
          </a:xfrm>
          <a:prstGeom prst="rect">
            <a:avLst/>
          </a:prstGeom>
          <a:noFill/>
          <a:ln>
            <a:noFill/>
          </a:ln>
        </p:spPr>
        <p:txBody>
          <a:bodyPr spcFirstLastPara="1" wrap="square" lIns="91975" tIns="45975" rIns="91975" bIns="459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3893" y="0"/>
            <a:ext cx="2972498" cy="497126"/>
          </a:xfrm>
          <a:prstGeom prst="rect">
            <a:avLst/>
          </a:prstGeom>
          <a:noFill/>
          <a:ln>
            <a:noFill/>
          </a:ln>
        </p:spPr>
        <p:txBody>
          <a:bodyPr spcFirstLastPara="1" wrap="square" lIns="91975" tIns="45975" rIns="91975" bIns="459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8563"/>
            <a:ext cx="2972498" cy="497125"/>
          </a:xfrm>
          <a:prstGeom prst="rect">
            <a:avLst/>
          </a:prstGeom>
          <a:noFill/>
          <a:ln>
            <a:noFill/>
          </a:ln>
        </p:spPr>
        <p:txBody>
          <a:bodyPr spcFirstLastPara="1" wrap="square" lIns="91975" tIns="45975" rIns="91975" bIns="459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3893" y="9448563"/>
            <a:ext cx="2972498" cy="497125"/>
          </a:xfrm>
          <a:prstGeom prst="rect">
            <a:avLst/>
          </a:prstGeom>
          <a:noFill/>
          <a:ln>
            <a:noFill/>
          </a:ln>
        </p:spPr>
        <p:txBody>
          <a:bodyPr spcFirstLastPara="1" wrap="square" lIns="91975" tIns="45975" rIns="91975" bIns="459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45293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29" name="Google Shape;129;p1:notes"/>
          <p:cNvSpPr txBox="1">
            <a:spLocks noGrp="1"/>
          </p:cNvSpPr>
          <p:nvPr>
            <p:ph type="sldNum" idx="12"/>
          </p:nvPr>
        </p:nvSpPr>
        <p:spPr>
          <a:xfrm>
            <a:off x="3883893" y="9448563"/>
            <a:ext cx="2972498" cy="497125"/>
          </a:xfrm>
          <a:prstGeom prst="rect">
            <a:avLst/>
          </a:prstGeom>
          <a:noFill/>
          <a:ln>
            <a:noFill/>
          </a:ln>
        </p:spPr>
        <p:txBody>
          <a:bodyPr spcFirstLastPara="1" wrap="square" lIns="91975" tIns="45975" rIns="91975" bIns="459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a147575b5_0_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a147575b5_0_6:notes"/>
          <p:cNvSpPr txBox="1">
            <a:spLocks noGrp="1"/>
          </p:cNvSpPr>
          <p:nvPr>
            <p:ph type="body" idx="1"/>
          </p:nvPr>
        </p:nvSpPr>
        <p:spPr>
          <a:xfrm>
            <a:off x="685962" y="4725076"/>
            <a:ext cx="5486100" cy="4475700"/>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87" name="Google Shape;187;g8a147575b5_0_6:notes"/>
          <p:cNvSpPr txBox="1">
            <a:spLocks noGrp="1"/>
          </p:cNvSpPr>
          <p:nvPr>
            <p:ph type="sldNum" idx="12"/>
          </p:nvPr>
        </p:nvSpPr>
        <p:spPr>
          <a:xfrm>
            <a:off x="3883893" y="9448563"/>
            <a:ext cx="2972400" cy="497100"/>
          </a:xfrm>
          <a:prstGeom prst="rect">
            <a:avLst/>
          </a:prstGeom>
        </p:spPr>
        <p:txBody>
          <a:bodyPr spcFirstLastPara="1" wrap="square" lIns="91975" tIns="45975" rIns="91975" bIns="459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93" name="Google Shape;193;p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05" name="Google Shape;205;p1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11" name="Google Shape;211;p1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23" name="Google Shape;223;p1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9" name="Google Shape;229;p15: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30" name="Google Shape;230;p15:notes"/>
          <p:cNvSpPr txBox="1">
            <a:spLocks noGrp="1"/>
          </p:cNvSpPr>
          <p:nvPr>
            <p:ph type="sldNum" idx="12"/>
          </p:nvPr>
        </p:nvSpPr>
        <p:spPr>
          <a:xfrm>
            <a:off x="3883893" y="9448563"/>
            <a:ext cx="2972498" cy="497125"/>
          </a:xfrm>
          <a:prstGeom prst="rect">
            <a:avLst/>
          </a:prstGeom>
          <a:noFill/>
          <a:ln>
            <a:noFill/>
          </a:ln>
        </p:spPr>
        <p:txBody>
          <a:bodyPr spcFirstLastPara="1" wrap="square" lIns="91975" tIns="45975" rIns="91975" bIns="459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Palatino Linotype"/>
                <a:ea typeface="Palatino Linotype"/>
                <a:cs typeface="Palatino Linotype"/>
                <a:sym typeface="Palatino Linotype"/>
              </a:rPr>
              <a:t>17</a:t>
            </a:fld>
            <a:endParaRPr sz="1200" b="0" i="0" u="none" strike="noStrike" cap="none">
              <a:solidFill>
                <a:schemeClr val="dk1"/>
              </a:solidFill>
              <a:latin typeface="Palatino Linotype"/>
              <a:ea typeface="Palatino Linotype"/>
              <a:cs typeface="Palatino Linotype"/>
              <a:sym typeface="Palatino Linotype"/>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36" name="Google Shape;236;p1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42" name="Google Shape;242;p1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35" name="Google Shape;135;p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48" name="Google Shape;248;p18: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9: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54" name="Google Shape;254;p1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60" name="Google Shape;260;p2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1: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66" name="Google Shape;266;p2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2" name="Google Shape;272;p22: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73" name="Google Shape;273;p22:notes"/>
          <p:cNvSpPr txBox="1">
            <a:spLocks noGrp="1"/>
          </p:cNvSpPr>
          <p:nvPr>
            <p:ph type="sldNum" idx="12"/>
          </p:nvPr>
        </p:nvSpPr>
        <p:spPr>
          <a:xfrm>
            <a:off x="3883893" y="9448563"/>
            <a:ext cx="2972498" cy="497125"/>
          </a:xfrm>
          <a:prstGeom prst="rect">
            <a:avLst/>
          </a:prstGeom>
          <a:noFill/>
          <a:ln>
            <a:noFill/>
          </a:ln>
        </p:spPr>
        <p:txBody>
          <a:bodyPr spcFirstLastPara="1" wrap="square" lIns="91975" tIns="45975" rIns="91975" bIns="459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Palatino Linotype"/>
                <a:ea typeface="Palatino Linotype"/>
                <a:cs typeface="Palatino Linotype"/>
                <a:sym typeface="Palatino Linotype"/>
              </a:rPr>
              <a:t>24</a:t>
            </a:fld>
            <a:endParaRPr sz="1200" b="0" i="0" u="none" strike="noStrike" cap="none">
              <a:solidFill>
                <a:schemeClr val="dk1"/>
              </a:solidFill>
              <a:latin typeface="Palatino Linotype"/>
              <a:ea typeface="Palatino Linotype"/>
              <a:cs typeface="Palatino Linotype"/>
              <a:sym typeface="Palatino Linotype"/>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3: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79" name="Google Shape;279;p2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4: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85" name="Google Shape;285;p2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23ba37865_0_13:notes"/>
          <p:cNvSpPr>
            <a:spLocks noGrp="1" noRot="1" noChangeAspect="1"/>
          </p:cNvSpPr>
          <p:nvPr>
            <p:ph type="sldImg" idx="2"/>
          </p:nvPr>
        </p:nvSpPr>
        <p:spPr>
          <a:xfrm>
            <a:off x="942975" y="746125"/>
            <a:ext cx="4971900" cy="37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823ba37865_0_13:notes"/>
          <p:cNvSpPr txBox="1">
            <a:spLocks noGrp="1"/>
          </p:cNvSpPr>
          <p:nvPr>
            <p:ph type="body" idx="1"/>
          </p:nvPr>
        </p:nvSpPr>
        <p:spPr>
          <a:xfrm>
            <a:off x="685962" y="4725076"/>
            <a:ext cx="5486100" cy="4475700"/>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92" name="Google Shape;292;g823ba37865_0_13:notes"/>
          <p:cNvSpPr txBox="1">
            <a:spLocks noGrp="1"/>
          </p:cNvSpPr>
          <p:nvPr>
            <p:ph type="sldNum" idx="12"/>
          </p:nvPr>
        </p:nvSpPr>
        <p:spPr>
          <a:xfrm>
            <a:off x="3883893" y="9448563"/>
            <a:ext cx="2972400" cy="497100"/>
          </a:xfrm>
          <a:prstGeom prst="rect">
            <a:avLst/>
          </a:prstGeom>
        </p:spPr>
        <p:txBody>
          <a:bodyPr spcFirstLastPara="1" wrap="square" lIns="91975" tIns="45975" rIns="91975" bIns="459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8a147575b5_0_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8a147575b5_0_0:notes"/>
          <p:cNvSpPr txBox="1">
            <a:spLocks noGrp="1"/>
          </p:cNvSpPr>
          <p:nvPr>
            <p:ph type="body" idx="1"/>
          </p:nvPr>
        </p:nvSpPr>
        <p:spPr>
          <a:xfrm>
            <a:off x="685962" y="4725076"/>
            <a:ext cx="5486100" cy="4475700"/>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299" name="Google Shape;299;g8a147575b5_0_0:notes"/>
          <p:cNvSpPr txBox="1">
            <a:spLocks noGrp="1"/>
          </p:cNvSpPr>
          <p:nvPr>
            <p:ph type="sldNum" idx="12"/>
          </p:nvPr>
        </p:nvSpPr>
        <p:spPr>
          <a:xfrm>
            <a:off x="3883893" y="9448563"/>
            <a:ext cx="2972400" cy="497100"/>
          </a:xfrm>
          <a:prstGeom prst="rect">
            <a:avLst/>
          </a:prstGeom>
        </p:spPr>
        <p:txBody>
          <a:bodyPr spcFirstLastPara="1" wrap="square" lIns="91975" tIns="45975" rIns="91975" bIns="459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5: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305" name="Google Shape;305;p2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41" name="Google Shape;141;p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6: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311" name="Google Shape;311;p2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7: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317" name="Google Shape;317;p2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8: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323" name="Google Shape;323;p28: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9: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329" name="Google Shape;329;p2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0: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335" name="Google Shape;335;p3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1: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341" name="Google Shape;341;p3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823ba37865_0_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823ba37865_0_7:notes"/>
          <p:cNvSpPr txBox="1">
            <a:spLocks noGrp="1"/>
          </p:cNvSpPr>
          <p:nvPr>
            <p:ph type="body" idx="1"/>
          </p:nvPr>
        </p:nvSpPr>
        <p:spPr>
          <a:xfrm>
            <a:off x="685962" y="4725076"/>
            <a:ext cx="5486100" cy="4475700"/>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348" name="Google Shape;348;g823ba37865_0_7:notes"/>
          <p:cNvSpPr txBox="1">
            <a:spLocks noGrp="1"/>
          </p:cNvSpPr>
          <p:nvPr>
            <p:ph type="sldNum" idx="12"/>
          </p:nvPr>
        </p:nvSpPr>
        <p:spPr>
          <a:xfrm>
            <a:off x="3883893" y="9448563"/>
            <a:ext cx="2972400" cy="497100"/>
          </a:xfrm>
          <a:prstGeom prst="rect">
            <a:avLst/>
          </a:prstGeom>
        </p:spPr>
        <p:txBody>
          <a:bodyPr spcFirstLastPara="1" wrap="square" lIns="91975" tIns="45975" rIns="91975" bIns="459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48" name="Google Shape;148;p4:notes"/>
          <p:cNvSpPr txBox="1">
            <a:spLocks noGrp="1"/>
          </p:cNvSpPr>
          <p:nvPr>
            <p:ph type="sldNum" idx="12"/>
          </p:nvPr>
        </p:nvSpPr>
        <p:spPr>
          <a:xfrm>
            <a:off x="3883893" y="9448563"/>
            <a:ext cx="2972498" cy="497125"/>
          </a:xfrm>
          <a:prstGeom prst="rect">
            <a:avLst/>
          </a:prstGeom>
          <a:noFill/>
          <a:ln>
            <a:noFill/>
          </a:ln>
        </p:spPr>
        <p:txBody>
          <a:bodyPr spcFirstLastPara="1" wrap="square" lIns="91975" tIns="45975" rIns="91975" bIns="459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54" name="Google Shape;154;p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60" name="Google Shape;160;p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962" y="4725076"/>
            <a:ext cx="5486078" cy="4475718"/>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8:notes"/>
          <p:cNvSpPr txBox="1">
            <a:spLocks noGrp="1"/>
          </p:cNvSpPr>
          <p:nvPr>
            <p:ph type="body" idx="1"/>
          </p:nvPr>
        </p:nvSpPr>
        <p:spPr>
          <a:xfrm>
            <a:off x="685962" y="4725076"/>
            <a:ext cx="5486078" cy="4475718"/>
          </a:xfrm>
          <a:prstGeom prst="rect">
            <a:avLst/>
          </a:prstGeom>
          <a:noFill/>
          <a:ln>
            <a:noFill/>
          </a:ln>
        </p:spPr>
        <p:txBody>
          <a:bodyPr spcFirstLastPara="1" wrap="square" lIns="91975" tIns="45975" rIns="91975" bIns="45975" anchor="t" anchorCtr="0">
            <a:noAutofit/>
          </a:bodyPr>
          <a:lstStyle/>
          <a:p>
            <a:pPr marL="0" lvl="0" indent="0" algn="l" rtl="0">
              <a:spcBef>
                <a:spcPts val="0"/>
              </a:spcBef>
              <a:spcAft>
                <a:spcPts val="0"/>
              </a:spcAft>
              <a:buNone/>
            </a:pPr>
            <a:r>
              <a:rPr lang="en-US"/>
              <a:t>For fall 2012 students were preregistered for FYS and major classes.</a:t>
            </a:r>
            <a:endParaRPr/>
          </a:p>
        </p:txBody>
      </p:sp>
      <p:sp>
        <p:nvSpPr>
          <p:cNvPr id="173" name="Google Shape;173;p8:notes"/>
          <p:cNvSpPr txBox="1">
            <a:spLocks noGrp="1"/>
          </p:cNvSpPr>
          <p:nvPr>
            <p:ph type="sldNum" idx="12"/>
          </p:nvPr>
        </p:nvSpPr>
        <p:spPr>
          <a:xfrm>
            <a:off x="3883893" y="9448563"/>
            <a:ext cx="2972498" cy="497125"/>
          </a:xfrm>
          <a:prstGeom prst="rect">
            <a:avLst/>
          </a:prstGeom>
          <a:noFill/>
          <a:ln>
            <a:noFill/>
          </a:ln>
        </p:spPr>
        <p:txBody>
          <a:bodyPr spcFirstLastPara="1" wrap="square" lIns="91975" tIns="45975" rIns="91975" bIns="459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23ba37865_0_0:notes"/>
          <p:cNvSpPr>
            <a:spLocks noGrp="1" noRot="1" noChangeAspect="1"/>
          </p:cNvSpPr>
          <p:nvPr>
            <p:ph type="sldImg" idx="2"/>
          </p:nvPr>
        </p:nvSpPr>
        <p:spPr>
          <a:xfrm>
            <a:off x="942975" y="746125"/>
            <a:ext cx="4971900" cy="37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823ba37865_0_0:notes"/>
          <p:cNvSpPr txBox="1">
            <a:spLocks noGrp="1"/>
          </p:cNvSpPr>
          <p:nvPr>
            <p:ph type="body" idx="1"/>
          </p:nvPr>
        </p:nvSpPr>
        <p:spPr>
          <a:xfrm>
            <a:off x="685962" y="4725076"/>
            <a:ext cx="5486100" cy="4475700"/>
          </a:xfrm>
          <a:prstGeom prst="rect">
            <a:avLst/>
          </a:prstGeom>
        </p:spPr>
        <p:txBody>
          <a:bodyPr spcFirstLastPara="1" wrap="square" lIns="91975" tIns="45975" rIns="91975" bIns="45975" anchor="t" anchorCtr="0">
            <a:noAutofit/>
          </a:bodyPr>
          <a:lstStyle/>
          <a:p>
            <a:pPr marL="0" lvl="0" indent="0" algn="l" rtl="0">
              <a:spcBef>
                <a:spcPts val="0"/>
              </a:spcBef>
              <a:spcAft>
                <a:spcPts val="0"/>
              </a:spcAft>
              <a:buNone/>
            </a:pPr>
            <a:endParaRPr/>
          </a:p>
        </p:txBody>
      </p:sp>
      <p:sp>
        <p:nvSpPr>
          <p:cNvPr id="180" name="Google Shape;180;g823ba37865_0_0:notes"/>
          <p:cNvSpPr txBox="1">
            <a:spLocks noGrp="1"/>
          </p:cNvSpPr>
          <p:nvPr>
            <p:ph type="sldNum" idx="12"/>
          </p:nvPr>
        </p:nvSpPr>
        <p:spPr>
          <a:xfrm>
            <a:off x="3883893" y="9448563"/>
            <a:ext cx="2972400" cy="497100"/>
          </a:xfrm>
          <a:prstGeom prst="rect">
            <a:avLst/>
          </a:prstGeom>
        </p:spPr>
        <p:txBody>
          <a:bodyPr spcFirstLastPara="1" wrap="square" lIns="91975" tIns="45975" rIns="91975" bIns="459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rgbClr val="3F3F35"/>
            </a:gs>
            <a:gs pos="47500">
              <a:srgbClr val="6E6E68"/>
            </a:gs>
            <a:gs pos="58499">
              <a:srgbClr val="7B7B74"/>
            </a:gs>
            <a:gs pos="100000">
              <a:srgbClr val="3F3F35"/>
            </a:gs>
          </a:gsLst>
          <a:lin ang="3600000" scaled="0"/>
        </a:gradFill>
        <a:effectLst/>
      </p:bgPr>
    </p:bg>
    <p:spTree>
      <p:nvGrpSpPr>
        <p:cNvPr id="1" name="Shape 18"/>
        <p:cNvGrpSpPr/>
        <p:nvPr/>
      </p:nvGrpSpPr>
      <p:grpSpPr>
        <a:xfrm>
          <a:off x="0" y="0"/>
          <a:ext cx="0" cy="0"/>
          <a:chOff x="0" y="0"/>
          <a:chExt cx="0" cy="0"/>
        </a:xfrm>
      </p:grpSpPr>
      <p:sp>
        <p:nvSpPr>
          <p:cNvPr id="19" name="Google Shape;19;p35"/>
          <p:cNvSpPr/>
          <p:nvPr/>
        </p:nvSpPr>
        <p:spPr>
          <a:xfrm>
            <a:off x="-1" y="2545080"/>
            <a:ext cx="9144000" cy="325526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0" name="Google Shape;20;p35"/>
          <p:cNvSpPr/>
          <p:nvPr/>
        </p:nvSpPr>
        <p:spPr>
          <a:xfrm>
            <a:off x="-1" y="2667000"/>
            <a:ext cx="9144000" cy="273957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1" name="Google Shape;21;p35"/>
          <p:cNvSpPr/>
          <p:nvPr/>
        </p:nvSpPr>
        <p:spPr>
          <a:xfrm>
            <a:off x="-1" y="5479143"/>
            <a:ext cx="9144000" cy="23585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2" name="Google Shape;22;p35"/>
          <p:cNvSpPr txBox="1">
            <a:spLocks noGrp="1"/>
          </p:cNvSpPr>
          <p:nvPr>
            <p:ph type="ctrTitle"/>
          </p:nvPr>
        </p:nvSpPr>
        <p:spPr>
          <a:xfrm>
            <a:off x="228599" y="2819400"/>
            <a:ext cx="8686800"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FFFFFF"/>
              </a:buClr>
              <a:buSzPts val="7200"/>
              <a:buFont typeface="Bodoni"/>
              <a:buNone/>
              <a:defRPr sz="7200" b="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5"/>
          <p:cNvSpPr txBox="1">
            <a:spLocks noGrp="1"/>
          </p:cNvSpPr>
          <p:nvPr>
            <p:ph type="subTitle" idx="1"/>
          </p:nvPr>
        </p:nvSpPr>
        <p:spPr>
          <a:xfrm>
            <a:off x="571499" y="4800600"/>
            <a:ext cx="8001000" cy="533400"/>
          </a:xfrm>
          <a:prstGeom prst="rect">
            <a:avLst/>
          </a:prstGeom>
          <a:noFill/>
          <a:ln>
            <a:noFill/>
          </a:ln>
        </p:spPr>
        <p:txBody>
          <a:bodyPr spcFirstLastPara="1" wrap="square" lIns="91425" tIns="45700" rIns="91425" bIns="45700" anchor="t" anchorCtr="0">
            <a:normAutofit/>
          </a:bodyPr>
          <a:lstStyle>
            <a:lvl1pPr lvl="0" algn="ctr">
              <a:spcBef>
                <a:spcPts val="400"/>
              </a:spcBef>
              <a:spcAft>
                <a:spcPts val="0"/>
              </a:spcAft>
              <a:buSzPts val="1500"/>
              <a:buNone/>
              <a:defRPr sz="2000">
                <a:solidFill>
                  <a:srgbClr val="FFFFFF"/>
                </a:solidFill>
              </a:defRPr>
            </a:lvl1pPr>
            <a:lvl2pPr lvl="1" algn="ctr">
              <a:spcBef>
                <a:spcPts val="400"/>
              </a:spcBef>
              <a:spcAft>
                <a:spcPts val="0"/>
              </a:spcAft>
              <a:buSzPts val="1700"/>
              <a:buNone/>
              <a:defRPr>
                <a:solidFill>
                  <a:schemeClr val="lt1"/>
                </a:solidFill>
              </a:defRPr>
            </a:lvl2pPr>
            <a:lvl3pPr lvl="2" algn="ctr">
              <a:spcBef>
                <a:spcPts val="360"/>
              </a:spcBef>
              <a:spcAft>
                <a:spcPts val="0"/>
              </a:spcAft>
              <a:buSzPts val="1800"/>
              <a:buNone/>
              <a:defRPr>
                <a:solidFill>
                  <a:schemeClr val="lt1"/>
                </a:solidFill>
              </a:defRPr>
            </a:lvl3pPr>
            <a:lvl4pPr lvl="3" algn="ctr">
              <a:spcBef>
                <a:spcPts val="320"/>
              </a:spcBef>
              <a:spcAft>
                <a:spcPts val="0"/>
              </a:spcAft>
              <a:buSzPts val="1600"/>
              <a:buNone/>
              <a:defRPr>
                <a:solidFill>
                  <a:schemeClr val="lt1"/>
                </a:solidFill>
              </a:defRPr>
            </a:lvl4pPr>
            <a:lvl5pPr lvl="4" algn="ctr">
              <a:spcBef>
                <a:spcPts val="280"/>
              </a:spcBef>
              <a:spcAft>
                <a:spcPts val="0"/>
              </a:spcAft>
              <a:buSzPts val="1400"/>
              <a:buNone/>
              <a:defRPr>
                <a:solidFill>
                  <a:schemeClr val="lt1"/>
                </a:solidFill>
              </a:defRPr>
            </a:lvl5pPr>
            <a:lvl6pPr lvl="5" algn="ctr">
              <a:spcBef>
                <a:spcPts val="280"/>
              </a:spcBef>
              <a:spcAft>
                <a:spcPts val="0"/>
              </a:spcAft>
              <a:buSzPts val="1400"/>
              <a:buNone/>
              <a:defRPr>
                <a:solidFill>
                  <a:schemeClr val="lt1"/>
                </a:solidFill>
              </a:defRPr>
            </a:lvl6pPr>
            <a:lvl7pPr lvl="6" algn="ctr">
              <a:spcBef>
                <a:spcPts val="280"/>
              </a:spcBef>
              <a:spcAft>
                <a:spcPts val="0"/>
              </a:spcAft>
              <a:buSzPts val="1400"/>
              <a:buNone/>
              <a:defRPr>
                <a:solidFill>
                  <a:schemeClr val="lt1"/>
                </a:solidFill>
              </a:defRPr>
            </a:lvl7pPr>
            <a:lvl8pPr lvl="7" algn="ctr">
              <a:spcBef>
                <a:spcPts val="280"/>
              </a:spcBef>
              <a:spcAft>
                <a:spcPts val="0"/>
              </a:spcAft>
              <a:buSzPts val="1400"/>
              <a:buNone/>
              <a:defRPr>
                <a:solidFill>
                  <a:schemeClr val="lt1"/>
                </a:solidFill>
              </a:defRPr>
            </a:lvl8pPr>
            <a:lvl9pPr lvl="8" algn="ctr">
              <a:spcBef>
                <a:spcPts val="280"/>
              </a:spcBef>
              <a:spcAft>
                <a:spcPts val="0"/>
              </a:spcAft>
              <a:buSzPts val="1400"/>
              <a:buNone/>
              <a:defRPr>
                <a:solidFill>
                  <a:schemeClr val="lt1"/>
                </a:solidFill>
              </a:defRPr>
            </a:lvl9pPr>
          </a:lstStyle>
          <a:p>
            <a:endParaRPr/>
          </a:p>
        </p:txBody>
      </p:sp>
      <p:sp>
        <p:nvSpPr>
          <p:cNvPr id="24" name="Google Shape;24;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5"/>
          <p:cNvSpPr txBox="1">
            <a:spLocks noGrp="1"/>
          </p:cNvSpPr>
          <p:nvPr>
            <p:ph type="ftr" idx="11"/>
          </p:nvPr>
        </p:nvSpPr>
        <p:spPr>
          <a:xfrm>
            <a:off x="5791200" y="6356350"/>
            <a:ext cx="2895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5"/>
          <p:cNvSpPr txBox="1"/>
          <p:nvPr/>
        </p:nvSpPr>
        <p:spPr>
          <a:xfrm>
            <a:off x="3148584" y="4261104"/>
            <a:ext cx="1219200"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0" i="0" u="none" strike="noStrike" cap="none">
                <a:solidFill>
                  <a:schemeClr val="accent1"/>
                </a:solidFill>
                <a:latin typeface="Libre Franklin"/>
                <a:ea typeface="Libre Franklin"/>
                <a:cs typeface="Libre Franklin"/>
                <a:sym typeface="Libre Franklin"/>
              </a:rPr>
              <a:t>🙠</a:t>
            </a:r>
            <a:endParaRPr sz="3200" b="0" i="0" u="none" strike="noStrike" cap="none">
              <a:solidFill>
                <a:schemeClr val="accent1"/>
              </a:solidFill>
              <a:latin typeface="Libre Franklin"/>
              <a:ea typeface="Libre Franklin"/>
              <a:cs typeface="Libre Franklin"/>
              <a:sym typeface="Libre Franklin"/>
            </a:endParaRPr>
          </a:p>
        </p:txBody>
      </p:sp>
      <p:sp>
        <p:nvSpPr>
          <p:cNvPr id="27" name="Google Shape;27;p35"/>
          <p:cNvSpPr txBox="1">
            <a:spLocks noGrp="1"/>
          </p:cNvSpPr>
          <p:nvPr>
            <p:ph type="sldNum" idx="12"/>
          </p:nvPr>
        </p:nvSpPr>
        <p:spPr>
          <a:xfrm>
            <a:off x="3962399" y="4392168"/>
            <a:ext cx="1219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0" i="0" u="none" strike="noStrike" cap="none">
                <a:solidFill>
                  <a:schemeClr val="lt2"/>
                </a:solidFill>
                <a:latin typeface="Bodoni"/>
                <a:ea typeface="Bodoni"/>
                <a:cs typeface="Bodoni"/>
                <a:sym typeface="Bodoni"/>
              </a:defRPr>
            </a:lvl1pPr>
            <a:lvl2pPr marL="0" lvl="1" indent="0" algn="ctr">
              <a:spcBef>
                <a:spcPts val="0"/>
              </a:spcBef>
              <a:buNone/>
              <a:defRPr sz="2400" b="0" i="0" u="none" strike="noStrike" cap="none">
                <a:solidFill>
                  <a:schemeClr val="lt2"/>
                </a:solidFill>
                <a:latin typeface="Bodoni"/>
                <a:ea typeface="Bodoni"/>
                <a:cs typeface="Bodoni"/>
                <a:sym typeface="Bodoni"/>
              </a:defRPr>
            </a:lvl2pPr>
            <a:lvl3pPr marL="0" lvl="2" indent="0" algn="ctr">
              <a:spcBef>
                <a:spcPts val="0"/>
              </a:spcBef>
              <a:buNone/>
              <a:defRPr sz="2400" b="0" i="0" u="none" strike="noStrike" cap="none">
                <a:solidFill>
                  <a:schemeClr val="lt2"/>
                </a:solidFill>
                <a:latin typeface="Bodoni"/>
                <a:ea typeface="Bodoni"/>
                <a:cs typeface="Bodoni"/>
                <a:sym typeface="Bodoni"/>
              </a:defRPr>
            </a:lvl3pPr>
            <a:lvl4pPr marL="0" lvl="3" indent="0" algn="ctr">
              <a:spcBef>
                <a:spcPts val="0"/>
              </a:spcBef>
              <a:buNone/>
              <a:defRPr sz="2400" b="0" i="0" u="none" strike="noStrike" cap="none">
                <a:solidFill>
                  <a:schemeClr val="lt2"/>
                </a:solidFill>
                <a:latin typeface="Bodoni"/>
                <a:ea typeface="Bodoni"/>
                <a:cs typeface="Bodoni"/>
                <a:sym typeface="Bodoni"/>
              </a:defRPr>
            </a:lvl4pPr>
            <a:lvl5pPr marL="0" lvl="4" indent="0" algn="ctr">
              <a:spcBef>
                <a:spcPts val="0"/>
              </a:spcBef>
              <a:buNone/>
              <a:defRPr sz="2400" b="0" i="0" u="none" strike="noStrike" cap="none">
                <a:solidFill>
                  <a:schemeClr val="lt2"/>
                </a:solidFill>
                <a:latin typeface="Bodoni"/>
                <a:ea typeface="Bodoni"/>
                <a:cs typeface="Bodoni"/>
                <a:sym typeface="Bodoni"/>
              </a:defRPr>
            </a:lvl5pPr>
            <a:lvl6pPr marL="0" lvl="5" indent="0" algn="ctr">
              <a:spcBef>
                <a:spcPts val="0"/>
              </a:spcBef>
              <a:buNone/>
              <a:defRPr sz="2400" b="0" i="0" u="none" strike="noStrike" cap="none">
                <a:solidFill>
                  <a:schemeClr val="lt2"/>
                </a:solidFill>
                <a:latin typeface="Bodoni"/>
                <a:ea typeface="Bodoni"/>
                <a:cs typeface="Bodoni"/>
                <a:sym typeface="Bodoni"/>
              </a:defRPr>
            </a:lvl6pPr>
            <a:lvl7pPr marL="0" lvl="6" indent="0" algn="ctr">
              <a:spcBef>
                <a:spcPts val="0"/>
              </a:spcBef>
              <a:buNone/>
              <a:defRPr sz="2400" b="0" i="0" u="none" strike="noStrike" cap="none">
                <a:solidFill>
                  <a:schemeClr val="lt2"/>
                </a:solidFill>
                <a:latin typeface="Bodoni"/>
                <a:ea typeface="Bodoni"/>
                <a:cs typeface="Bodoni"/>
                <a:sym typeface="Bodoni"/>
              </a:defRPr>
            </a:lvl7pPr>
            <a:lvl8pPr marL="0" lvl="7" indent="0" algn="ctr">
              <a:spcBef>
                <a:spcPts val="0"/>
              </a:spcBef>
              <a:buNone/>
              <a:defRPr sz="2400" b="0" i="0" u="none" strike="noStrike" cap="none">
                <a:solidFill>
                  <a:schemeClr val="lt2"/>
                </a:solidFill>
                <a:latin typeface="Bodoni"/>
                <a:ea typeface="Bodoni"/>
                <a:cs typeface="Bodoni"/>
                <a:sym typeface="Bodoni"/>
              </a:defRPr>
            </a:lvl8pPr>
            <a:lvl9pPr marL="0" lvl="8" indent="0" algn="ctr">
              <a:spcBef>
                <a:spcPts val="0"/>
              </a:spcBef>
              <a:buNone/>
              <a:defRPr sz="2400" b="0" i="0" u="none" strike="noStrike" cap="none">
                <a:solidFill>
                  <a:schemeClr val="lt2"/>
                </a:solidFill>
                <a:latin typeface="Bodoni"/>
                <a:ea typeface="Bodoni"/>
                <a:cs typeface="Bodoni"/>
                <a:sym typeface="Bodoni"/>
              </a:defRPr>
            </a:lvl9pPr>
          </a:lstStyle>
          <a:p>
            <a:pPr marL="0" lvl="0" indent="0" algn="ctr" rtl="0">
              <a:spcBef>
                <a:spcPts val="0"/>
              </a:spcBef>
              <a:spcAft>
                <a:spcPts val="0"/>
              </a:spcAft>
              <a:buNone/>
            </a:pPr>
            <a:fld id="{00000000-1234-1234-1234-123412341234}" type="slidenum">
              <a:rPr lang="en-US"/>
              <a:t>‹#›</a:t>
            </a:fld>
            <a:endParaRPr/>
          </a:p>
        </p:txBody>
      </p:sp>
      <p:sp>
        <p:nvSpPr>
          <p:cNvPr id="28" name="Google Shape;28;p35"/>
          <p:cNvSpPr txBox="1"/>
          <p:nvPr/>
        </p:nvSpPr>
        <p:spPr>
          <a:xfrm>
            <a:off x="4818888" y="4261104"/>
            <a:ext cx="12192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accent1"/>
                </a:solidFill>
                <a:latin typeface="Libre Franklin"/>
                <a:ea typeface="Libre Franklin"/>
                <a:cs typeface="Libre Franklin"/>
                <a:sym typeface="Libre Franklin"/>
              </a:rPr>
              <a:t>🙢</a:t>
            </a:r>
            <a:endParaRPr sz="3200" b="0" i="0" u="none" strike="noStrike" cap="none">
              <a:solidFill>
                <a:schemeClr val="accent1"/>
              </a:solidFill>
              <a:latin typeface="Libre Franklin"/>
              <a:ea typeface="Libre Franklin"/>
              <a:cs typeface="Libre Franklin"/>
              <a:sym typeface="Libre Frankli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1"/>
        <p:cNvGrpSpPr/>
        <p:nvPr/>
      </p:nvGrpSpPr>
      <p:grpSpPr>
        <a:xfrm>
          <a:off x="0" y="0"/>
          <a:ext cx="0" cy="0"/>
          <a:chOff x="0" y="0"/>
          <a:chExt cx="0" cy="0"/>
        </a:xfrm>
      </p:grpSpPr>
      <p:sp>
        <p:nvSpPr>
          <p:cNvPr id="102" name="Google Shape;102;p43"/>
          <p:cNvSpPr>
            <a:spLocks noGrp="1"/>
          </p:cNvSpPr>
          <p:nvPr>
            <p:ph type="pic" idx="2"/>
          </p:nvPr>
        </p:nvSpPr>
        <p:spPr>
          <a:xfrm>
            <a:off x="436880" y="1717040"/>
            <a:ext cx="8249920" cy="4531360"/>
          </a:xfrm>
          <a:prstGeom prst="rect">
            <a:avLst/>
          </a:prstGeom>
          <a:solidFill>
            <a:srgbClr val="E6E8EC"/>
          </a:solidFill>
          <a:ln>
            <a:noFill/>
          </a:ln>
          <a:effectLst>
            <a:outerShdw blurRad="76200" dist="38100" dir="3600000" algn="ctr" rotWithShape="0">
              <a:srgbClr val="000000">
                <a:alpha val="49803"/>
              </a:srgbClr>
            </a:outerShdw>
          </a:effectLst>
        </p:spPr>
        <p:txBody>
          <a:bodyPr spcFirstLastPara="1" wrap="square" lIns="91425" tIns="45700" rIns="91425" bIns="45700" anchor="t" anchorCtr="0">
            <a:normAutofit/>
          </a:bodyPr>
          <a:lstStyle>
            <a:lvl1pPr marR="0" lvl="0" algn="l" rtl="0">
              <a:spcBef>
                <a:spcPts val="640"/>
              </a:spcBef>
              <a:spcAft>
                <a:spcPts val="0"/>
              </a:spcAft>
              <a:buClr>
                <a:schemeClr val="accent1"/>
              </a:buClr>
              <a:buSzPts val="2400"/>
              <a:buFont typeface="Noto Sans Symbols"/>
              <a:buNone/>
              <a:defRPr sz="3200" b="0" i="0" u="none" strike="noStrike" cap="none">
                <a:solidFill>
                  <a:schemeClr val="dk2"/>
                </a:solidFill>
                <a:latin typeface="Libre Franklin"/>
                <a:ea typeface="Libre Franklin"/>
                <a:cs typeface="Libre Franklin"/>
                <a:sym typeface="Libre Franklin"/>
              </a:defRPr>
            </a:lvl1pPr>
            <a:lvl2pPr marR="0" lvl="1" algn="l" rtl="0">
              <a:spcBef>
                <a:spcPts val="560"/>
              </a:spcBef>
              <a:spcAft>
                <a:spcPts val="0"/>
              </a:spcAft>
              <a:buClr>
                <a:schemeClr val="accent2"/>
              </a:buClr>
              <a:buSzPts val="2380"/>
              <a:buFont typeface="Courier New"/>
              <a:buNone/>
              <a:defRPr sz="2800" b="0" i="0" u="none" strike="noStrike" cap="none">
                <a:solidFill>
                  <a:schemeClr val="dk2"/>
                </a:solidFill>
                <a:latin typeface="Libre Franklin"/>
                <a:ea typeface="Libre Franklin"/>
                <a:cs typeface="Libre Franklin"/>
                <a:sym typeface="Libre Franklin"/>
              </a:defRPr>
            </a:lvl2pPr>
            <a:lvl3pPr marR="0" lvl="2" algn="l" rtl="0">
              <a:spcBef>
                <a:spcPts val="480"/>
              </a:spcBef>
              <a:spcAft>
                <a:spcPts val="0"/>
              </a:spcAft>
              <a:buClr>
                <a:schemeClr val="accent3"/>
              </a:buClr>
              <a:buSzPts val="2400"/>
              <a:buFont typeface="Arial"/>
              <a:buNone/>
              <a:defRPr sz="2400" b="0" i="0" u="none" strike="noStrike" cap="none">
                <a:solidFill>
                  <a:schemeClr val="dk2"/>
                </a:solidFill>
                <a:latin typeface="Libre Franklin"/>
                <a:ea typeface="Libre Franklin"/>
                <a:cs typeface="Libre Franklin"/>
                <a:sym typeface="Libre Franklin"/>
              </a:defRPr>
            </a:lvl3pPr>
            <a:lvl4pPr marR="0" lvl="3" algn="l" rtl="0">
              <a:spcBef>
                <a:spcPts val="400"/>
              </a:spcBef>
              <a:spcAft>
                <a:spcPts val="0"/>
              </a:spcAft>
              <a:buClr>
                <a:schemeClr val="accent4"/>
              </a:buClr>
              <a:buSzPts val="2000"/>
              <a:buFont typeface="Arial"/>
              <a:buNone/>
              <a:defRPr sz="2000" b="0" i="0" u="none" strike="noStrike" cap="none">
                <a:solidFill>
                  <a:schemeClr val="dk2"/>
                </a:solidFill>
                <a:latin typeface="Libre Franklin"/>
                <a:ea typeface="Libre Franklin"/>
                <a:cs typeface="Libre Franklin"/>
                <a:sym typeface="Libre Franklin"/>
              </a:defRPr>
            </a:lvl4pPr>
            <a:lvl5pPr marR="0" lvl="4" algn="l" rtl="0">
              <a:spcBef>
                <a:spcPts val="400"/>
              </a:spcBef>
              <a:spcAft>
                <a:spcPts val="0"/>
              </a:spcAft>
              <a:buClr>
                <a:schemeClr val="accent5"/>
              </a:buClr>
              <a:buSzPts val="2000"/>
              <a:buFont typeface="Arial"/>
              <a:buNone/>
              <a:defRPr sz="2000" b="0" i="0" u="none" strike="noStrike" cap="none">
                <a:solidFill>
                  <a:schemeClr val="dk2"/>
                </a:solidFill>
                <a:latin typeface="Libre Franklin"/>
                <a:ea typeface="Libre Franklin"/>
                <a:cs typeface="Libre Franklin"/>
                <a:sym typeface="Libre Franklin"/>
              </a:defRPr>
            </a:lvl5pPr>
            <a:lvl6pPr marR="0" lvl="5" algn="l" rtl="0">
              <a:spcBef>
                <a:spcPts val="400"/>
              </a:spcBef>
              <a:spcAft>
                <a:spcPts val="0"/>
              </a:spcAft>
              <a:buClr>
                <a:schemeClr val="accent6"/>
              </a:buClr>
              <a:buSzPts val="2000"/>
              <a:buFont typeface="Arial"/>
              <a:buNone/>
              <a:defRPr sz="2000" b="0" i="0" u="none" strike="noStrike" cap="none">
                <a:solidFill>
                  <a:schemeClr val="dk2"/>
                </a:solidFill>
                <a:latin typeface="Libre Franklin"/>
                <a:ea typeface="Libre Franklin"/>
                <a:cs typeface="Libre Franklin"/>
                <a:sym typeface="Libre Franklin"/>
              </a:defRPr>
            </a:lvl6pPr>
            <a:lvl7pPr marR="0" lvl="6" algn="l" rtl="0">
              <a:spcBef>
                <a:spcPts val="400"/>
              </a:spcBef>
              <a:spcAft>
                <a:spcPts val="0"/>
              </a:spcAft>
              <a:buClr>
                <a:schemeClr val="accent1"/>
              </a:buClr>
              <a:buSzPts val="2000"/>
              <a:buFont typeface="Arial"/>
              <a:buNone/>
              <a:defRPr sz="2000" b="0" i="0" u="none" strike="noStrike" cap="none">
                <a:solidFill>
                  <a:schemeClr val="dk2"/>
                </a:solidFill>
                <a:latin typeface="Libre Franklin"/>
                <a:ea typeface="Libre Franklin"/>
                <a:cs typeface="Libre Franklin"/>
                <a:sym typeface="Libre Franklin"/>
              </a:defRPr>
            </a:lvl7pPr>
            <a:lvl8pPr marR="0" lvl="7" algn="l" rtl="0">
              <a:spcBef>
                <a:spcPts val="400"/>
              </a:spcBef>
              <a:spcAft>
                <a:spcPts val="0"/>
              </a:spcAft>
              <a:buClr>
                <a:schemeClr val="accent4"/>
              </a:buClr>
              <a:buSzPts val="2000"/>
              <a:buFont typeface="Arial"/>
              <a:buNone/>
              <a:defRPr sz="2000" b="0" i="0" u="none" strike="noStrike" cap="none">
                <a:solidFill>
                  <a:schemeClr val="dk2"/>
                </a:solidFill>
                <a:latin typeface="Libre Franklin"/>
                <a:ea typeface="Libre Franklin"/>
                <a:cs typeface="Libre Franklin"/>
                <a:sym typeface="Libre Franklin"/>
              </a:defRPr>
            </a:lvl8pPr>
            <a:lvl9pPr marR="0" lvl="8" algn="l" rtl="0">
              <a:spcBef>
                <a:spcPts val="400"/>
              </a:spcBef>
              <a:spcAft>
                <a:spcPts val="0"/>
              </a:spcAft>
              <a:buClr>
                <a:schemeClr val="accent5"/>
              </a:buClr>
              <a:buSzPts val="2000"/>
              <a:buFont typeface="Arial"/>
              <a:buNone/>
              <a:defRPr sz="2000" b="0" i="0" u="none" strike="noStrike" cap="none">
                <a:solidFill>
                  <a:schemeClr val="dk2"/>
                </a:solidFill>
                <a:latin typeface="Libre Franklin"/>
                <a:ea typeface="Libre Franklin"/>
                <a:cs typeface="Libre Franklin"/>
                <a:sym typeface="Libre Franklin"/>
              </a:defRPr>
            </a:lvl9pPr>
          </a:lstStyle>
          <a:p>
            <a:endParaRPr/>
          </a:p>
        </p:txBody>
      </p:sp>
      <p:sp>
        <p:nvSpPr>
          <p:cNvPr id="103" name="Google Shape;103;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43"/>
          <p:cNvSpPr/>
          <p:nvPr/>
        </p:nvSpPr>
        <p:spPr>
          <a:xfrm>
            <a:off x="6172200" y="161544"/>
            <a:ext cx="2971800" cy="11521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Libre Franklin"/>
              <a:ea typeface="Libre Franklin"/>
              <a:cs typeface="Libre Franklin"/>
              <a:sym typeface="Libre Franklin"/>
            </a:endParaRPr>
          </a:p>
        </p:txBody>
      </p:sp>
      <p:sp>
        <p:nvSpPr>
          <p:cNvPr id="107" name="Google Shape;107;p43"/>
          <p:cNvSpPr/>
          <p:nvPr/>
        </p:nvSpPr>
        <p:spPr>
          <a:xfrm>
            <a:off x="6144768" y="134112"/>
            <a:ext cx="76200" cy="1219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08" name="Google Shape;108;p43"/>
          <p:cNvSpPr txBox="1">
            <a:spLocks noGrp="1"/>
          </p:cNvSpPr>
          <p:nvPr>
            <p:ph type="title"/>
          </p:nvPr>
        </p:nvSpPr>
        <p:spPr>
          <a:xfrm>
            <a:off x="381000" y="228600"/>
            <a:ext cx="5638800" cy="10058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4000"/>
              <a:buFont typeface="Bodoni"/>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43"/>
          <p:cNvSpPr txBox="1">
            <a:spLocks noGrp="1"/>
          </p:cNvSpPr>
          <p:nvPr>
            <p:ph type="body" idx="1"/>
          </p:nvPr>
        </p:nvSpPr>
        <p:spPr>
          <a:xfrm>
            <a:off x="6248400" y="228600"/>
            <a:ext cx="2819400" cy="1005840"/>
          </a:xfrm>
          <a:prstGeom prst="rect">
            <a:avLst/>
          </a:prstGeom>
          <a:noFill/>
          <a:ln>
            <a:noFill/>
          </a:ln>
        </p:spPr>
        <p:txBody>
          <a:bodyPr spcFirstLastPara="1" wrap="square" lIns="91425" tIns="45700" rIns="91425" bIns="45700" anchor="ctr" anchorCtr="0">
            <a:normAutofit/>
          </a:bodyPr>
          <a:lstStyle>
            <a:lvl1pPr marL="457200" lvl="0" indent="-228600" algn="l">
              <a:spcBef>
                <a:spcPts val="320"/>
              </a:spcBef>
              <a:spcAft>
                <a:spcPts val="0"/>
              </a:spcAft>
              <a:buSzPts val="1200"/>
              <a:buNone/>
              <a:defRPr sz="1600">
                <a:solidFill>
                  <a:srgbClr val="FFFFFF"/>
                </a:solidFill>
              </a:defRPr>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10" name="Google Shape;110;p43"/>
          <p:cNvSpPr/>
          <p:nvPr/>
        </p:nvSpPr>
        <p:spPr>
          <a:xfrm>
            <a:off x="6144768" y="134112"/>
            <a:ext cx="76200" cy="1219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1"/>
        <p:cNvGrpSpPr/>
        <p:nvPr/>
      </p:nvGrpSpPr>
      <p:grpSpPr>
        <a:xfrm>
          <a:off x="0" y="0"/>
          <a:ext cx="0" cy="0"/>
          <a:chOff x="0" y="0"/>
          <a:chExt cx="0" cy="0"/>
        </a:xfrm>
      </p:grpSpPr>
      <p:sp>
        <p:nvSpPr>
          <p:cNvPr id="112" name="Google Shape;112;p44"/>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4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14325" algn="l">
              <a:spcBef>
                <a:spcPts val="360"/>
              </a:spcBef>
              <a:spcAft>
                <a:spcPts val="0"/>
              </a:spcAft>
              <a:buSzPts val="1350"/>
              <a:buChar char="🙡"/>
              <a:defRPr/>
            </a:lvl1pPr>
            <a:lvl2pPr marL="914400" lvl="1" indent="-325755" algn="l">
              <a:spcBef>
                <a:spcPts val="360"/>
              </a:spcBef>
              <a:spcAft>
                <a:spcPts val="0"/>
              </a:spcAft>
              <a:buSzPts val="153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4" name="Google Shape;114;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chemeClr val="lt1"/>
        </a:solidFill>
        <a:effectLst/>
      </p:bgPr>
    </p:bg>
    <p:spTree>
      <p:nvGrpSpPr>
        <p:cNvPr id="1" name="Shape 117"/>
        <p:cNvGrpSpPr/>
        <p:nvPr/>
      </p:nvGrpSpPr>
      <p:grpSpPr>
        <a:xfrm>
          <a:off x="0" y="0"/>
          <a:ext cx="0" cy="0"/>
          <a:chOff x="0" y="0"/>
          <a:chExt cx="0" cy="0"/>
        </a:xfrm>
      </p:grpSpPr>
      <p:sp>
        <p:nvSpPr>
          <p:cNvPr id="118" name="Google Shape;118;p45"/>
          <p:cNvSpPr/>
          <p:nvPr/>
        </p:nvSpPr>
        <p:spPr>
          <a:xfrm rot="5400000">
            <a:off x="4591050" y="2409824"/>
            <a:ext cx="6858000" cy="2038351"/>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19" name="Google Shape;119;p45"/>
          <p:cNvSpPr/>
          <p:nvPr/>
        </p:nvSpPr>
        <p:spPr>
          <a:xfrm rot="5400000">
            <a:off x="4668203" y="2570797"/>
            <a:ext cx="6858000" cy="171640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20" name="Google Shape;120;p45"/>
          <p:cNvSpPr txBox="1">
            <a:spLocks noGrp="1"/>
          </p:cNvSpPr>
          <p:nvPr>
            <p:ph type="title"/>
          </p:nvPr>
        </p:nvSpPr>
        <p:spPr>
          <a:xfrm rot="5400000">
            <a:off x="5113337" y="2476501"/>
            <a:ext cx="5851525" cy="14478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45"/>
          <p:cNvSpPr txBox="1">
            <a:spLocks noGrp="1"/>
          </p:cNvSpPr>
          <p:nvPr>
            <p:ph type="body" idx="1"/>
          </p:nvPr>
        </p:nvSpPr>
        <p:spPr>
          <a:xfrm rot="5400000">
            <a:off x="708024" y="23813"/>
            <a:ext cx="5851525" cy="6353175"/>
          </a:xfrm>
          <a:prstGeom prst="rect">
            <a:avLst/>
          </a:prstGeom>
          <a:noFill/>
          <a:ln>
            <a:noFill/>
          </a:ln>
        </p:spPr>
        <p:txBody>
          <a:bodyPr spcFirstLastPara="1" wrap="square" lIns="91425" tIns="45700" rIns="91425" bIns="45700" anchor="t" anchorCtr="0">
            <a:normAutofit/>
          </a:bodyPr>
          <a:lstStyle>
            <a:lvl1pPr marL="457200" lvl="0" indent="-314325" algn="l">
              <a:spcBef>
                <a:spcPts val="360"/>
              </a:spcBef>
              <a:spcAft>
                <a:spcPts val="0"/>
              </a:spcAft>
              <a:buSzPts val="1350"/>
              <a:buChar char="🙡"/>
              <a:defRPr/>
            </a:lvl1pPr>
            <a:lvl2pPr marL="914400" lvl="1" indent="-325755" algn="l">
              <a:spcBef>
                <a:spcPts val="360"/>
              </a:spcBef>
              <a:spcAft>
                <a:spcPts val="0"/>
              </a:spcAft>
              <a:buSzPts val="153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2" name="Google Shape;122;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45"/>
          <p:cNvSpPr txBox="1">
            <a:spLocks noGrp="1"/>
          </p:cNvSpPr>
          <p:nvPr>
            <p:ph type="sldNum" idx="12"/>
          </p:nvPr>
        </p:nvSpPr>
        <p:spPr>
          <a:xfrm>
            <a:off x="6096000" y="6356350"/>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45"/>
          <p:cNvSpPr/>
          <p:nvPr/>
        </p:nvSpPr>
        <p:spPr>
          <a:xfrm rot="5400000">
            <a:off x="3681476" y="3354324"/>
            <a:ext cx="6858000" cy="1493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36"/>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14325" algn="l">
              <a:spcBef>
                <a:spcPts val="360"/>
              </a:spcBef>
              <a:spcAft>
                <a:spcPts val="0"/>
              </a:spcAft>
              <a:buSzPts val="1350"/>
              <a:buChar char="🙡"/>
              <a:defRPr/>
            </a:lvl1pPr>
            <a:lvl2pPr marL="914400" lvl="1" indent="-325755" algn="l">
              <a:spcBef>
                <a:spcPts val="360"/>
              </a:spcBef>
              <a:spcAft>
                <a:spcPts val="0"/>
              </a:spcAft>
              <a:buSzPts val="153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1" name="Google Shape;4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rgbClr val="3F3F35"/>
            </a:gs>
            <a:gs pos="47500">
              <a:srgbClr val="6E6E68"/>
            </a:gs>
            <a:gs pos="58499">
              <a:srgbClr val="7B7B74"/>
            </a:gs>
            <a:gs pos="100000">
              <a:srgbClr val="3F3F35"/>
            </a:gs>
          </a:gsLst>
          <a:lin ang="3600000" scaled="0"/>
        </a:gradFill>
        <a:effectLst/>
      </p:bgPr>
    </p:bg>
    <p:spTree>
      <p:nvGrpSpPr>
        <p:cNvPr id="1" name="Shape 44"/>
        <p:cNvGrpSpPr/>
        <p:nvPr/>
      </p:nvGrpSpPr>
      <p:grpSpPr>
        <a:xfrm>
          <a:off x="0" y="0"/>
          <a:ext cx="0" cy="0"/>
          <a:chOff x="0" y="0"/>
          <a:chExt cx="0" cy="0"/>
        </a:xfrm>
      </p:grpSpPr>
      <p:sp>
        <p:nvSpPr>
          <p:cNvPr id="45" name="Google Shape;45;p34"/>
          <p:cNvSpPr/>
          <p:nvPr/>
        </p:nvSpPr>
        <p:spPr>
          <a:xfrm>
            <a:off x="-1" y="2545080"/>
            <a:ext cx="9144000" cy="325526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46" name="Google Shape;46;p34"/>
          <p:cNvSpPr/>
          <p:nvPr/>
        </p:nvSpPr>
        <p:spPr>
          <a:xfrm>
            <a:off x="-1" y="2667000"/>
            <a:ext cx="9144000" cy="273957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47" name="Google Shape;47;p34"/>
          <p:cNvSpPr/>
          <p:nvPr/>
        </p:nvSpPr>
        <p:spPr>
          <a:xfrm>
            <a:off x="-1" y="5479143"/>
            <a:ext cx="9144000" cy="23585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48" name="Google Shape;48;p34"/>
          <p:cNvSpPr txBox="1">
            <a:spLocks noGrp="1"/>
          </p:cNvSpPr>
          <p:nvPr>
            <p:ph type="ctrTitle"/>
          </p:nvPr>
        </p:nvSpPr>
        <p:spPr>
          <a:xfrm>
            <a:off x="228599" y="2819400"/>
            <a:ext cx="8686800"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FFFFFF"/>
              </a:buClr>
              <a:buSzPts val="7200"/>
              <a:buFont typeface="Bodoni"/>
              <a:buNone/>
              <a:defRPr sz="7200" b="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4"/>
          <p:cNvSpPr txBox="1">
            <a:spLocks noGrp="1"/>
          </p:cNvSpPr>
          <p:nvPr>
            <p:ph type="subTitle" idx="1"/>
          </p:nvPr>
        </p:nvSpPr>
        <p:spPr>
          <a:xfrm>
            <a:off x="571499" y="4800600"/>
            <a:ext cx="8001000" cy="533400"/>
          </a:xfrm>
          <a:prstGeom prst="rect">
            <a:avLst/>
          </a:prstGeom>
          <a:noFill/>
          <a:ln>
            <a:noFill/>
          </a:ln>
        </p:spPr>
        <p:txBody>
          <a:bodyPr spcFirstLastPara="1" wrap="square" lIns="91425" tIns="45700" rIns="91425" bIns="45700" anchor="t" anchorCtr="0">
            <a:normAutofit/>
          </a:bodyPr>
          <a:lstStyle>
            <a:lvl1pPr lvl="0" algn="ctr">
              <a:spcBef>
                <a:spcPts val="400"/>
              </a:spcBef>
              <a:spcAft>
                <a:spcPts val="0"/>
              </a:spcAft>
              <a:buSzPts val="1500"/>
              <a:buNone/>
              <a:defRPr sz="2000">
                <a:solidFill>
                  <a:srgbClr val="FFFFFF"/>
                </a:solidFill>
              </a:defRPr>
            </a:lvl1pPr>
            <a:lvl2pPr lvl="1" algn="ctr">
              <a:spcBef>
                <a:spcPts val="400"/>
              </a:spcBef>
              <a:spcAft>
                <a:spcPts val="0"/>
              </a:spcAft>
              <a:buSzPts val="1700"/>
              <a:buNone/>
              <a:defRPr>
                <a:solidFill>
                  <a:schemeClr val="lt1"/>
                </a:solidFill>
              </a:defRPr>
            </a:lvl2pPr>
            <a:lvl3pPr lvl="2" algn="ctr">
              <a:spcBef>
                <a:spcPts val="360"/>
              </a:spcBef>
              <a:spcAft>
                <a:spcPts val="0"/>
              </a:spcAft>
              <a:buSzPts val="1800"/>
              <a:buNone/>
              <a:defRPr>
                <a:solidFill>
                  <a:schemeClr val="lt1"/>
                </a:solidFill>
              </a:defRPr>
            </a:lvl3pPr>
            <a:lvl4pPr lvl="3" algn="ctr">
              <a:spcBef>
                <a:spcPts val="320"/>
              </a:spcBef>
              <a:spcAft>
                <a:spcPts val="0"/>
              </a:spcAft>
              <a:buSzPts val="1600"/>
              <a:buNone/>
              <a:defRPr>
                <a:solidFill>
                  <a:schemeClr val="lt1"/>
                </a:solidFill>
              </a:defRPr>
            </a:lvl4pPr>
            <a:lvl5pPr lvl="4" algn="ctr">
              <a:spcBef>
                <a:spcPts val="280"/>
              </a:spcBef>
              <a:spcAft>
                <a:spcPts val="0"/>
              </a:spcAft>
              <a:buSzPts val="1400"/>
              <a:buNone/>
              <a:defRPr>
                <a:solidFill>
                  <a:schemeClr val="lt1"/>
                </a:solidFill>
              </a:defRPr>
            </a:lvl5pPr>
            <a:lvl6pPr lvl="5" algn="ctr">
              <a:spcBef>
                <a:spcPts val="280"/>
              </a:spcBef>
              <a:spcAft>
                <a:spcPts val="0"/>
              </a:spcAft>
              <a:buSzPts val="1400"/>
              <a:buNone/>
              <a:defRPr>
                <a:solidFill>
                  <a:schemeClr val="lt1"/>
                </a:solidFill>
              </a:defRPr>
            </a:lvl6pPr>
            <a:lvl7pPr lvl="6" algn="ctr">
              <a:spcBef>
                <a:spcPts val="280"/>
              </a:spcBef>
              <a:spcAft>
                <a:spcPts val="0"/>
              </a:spcAft>
              <a:buSzPts val="1400"/>
              <a:buNone/>
              <a:defRPr>
                <a:solidFill>
                  <a:schemeClr val="lt1"/>
                </a:solidFill>
              </a:defRPr>
            </a:lvl7pPr>
            <a:lvl8pPr lvl="7" algn="ctr">
              <a:spcBef>
                <a:spcPts val="280"/>
              </a:spcBef>
              <a:spcAft>
                <a:spcPts val="0"/>
              </a:spcAft>
              <a:buSzPts val="1400"/>
              <a:buNone/>
              <a:defRPr>
                <a:solidFill>
                  <a:schemeClr val="lt1"/>
                </a:solidFill>
              </a:defRPr>
            </a:lvl8pPr>
            <a:lvl9pPr lvl="8" algn="ctr">
              <a:spcBef>
                <a:spcPts val="280"/>
              </a:spcBef>
              <a:spcAft>
                <a:spcPts val="0"/>
              </a:spcAft>
              <a:buSzPts val="1400"/>
              <a:buNone/>
              <a:defRPr>
                <a:solidFill>
                  <a:schemeClr val="lt1"/>
                </a:solidFill>
              </a:defRPr>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5791200" y="6356350"/>
            <a:ext cx="2895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p:nvPr/>
        </p:nvSpPr>
        <p:spPr>
          <a:xfrm>
            <a:off x="3148584" y="4261104"/>
            <a:ext cx="1219200"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0" i="0" u="none" strike="noStrike" cap="none">
                <a:solidFill>
                  <a:schemeClr val="accent1"/>
                </a:solidFill>
                <a:latin typeface="Libre Franklin"/>
                <a:ea typeface="Libre Franklin"/>
                <a:cs typeface="Libre Franklin"/>
                <a:sym typeface="Libre Franklin"/>
              </a:rPr>
              <a:t>🙠</a:t>
            </a:r>
            <a:endParaRPr sz="3200" b="0" i="0" u="none" strike="noStrike" cap="none">
              <a:solidFill>
                <a:schemeClr val="accent1"/>
              </a:solidFill>
              <a:latin typeface="Libre Franklin"/>
              <a:ea typeface="Libre Franklin"/>
              <a:cs typeface="Libre Franklin"/>
              <a:sym typeface="Libre Franklin"/>
            </a:endParaRPr>
          </a:p>
        </p:txBody>
      </p:sp>
      <p:sp>
        <p:nvSpPr>
          <p:cNvPr id="53" name="Google Shape;53;p34"/>
          <p:cNvSpPr txBox="1">
            <a:spLocks noGrp="1"/>
          </p:cNvSpPr>
          <p:nvPr>
            <p:ph type="sldNum" idx="12"/>
          </p:nvPr>
        </p:nvSpPr>
        <p:spPr>
          <a:xfrm>
            <a:off x="3962399" y="4392168"/>
            <a:ext cx="1219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0" i="0" u="none" strike="noStrike" cap="none">
                <a:solidFill>
                  <a:schemeClr val="lt2"/>
                </a:solidFill>
                <a:latin typeface="Bodoni"/>
                <a:ea typeface="Bodoni"/>
                <a:cs typeface="Bodoni"/>
                <a:sym typeface="Bodoni"/>
              </a:defRPr>
            </a:lvl1pPr>
            <a:lvl2pPr marL="0" lvl="1" indent="0" algn="ctr">
              <a:spcBef>
                <a:spcPts val="0"/>
              </a:spcBef>
              <a:buNone/>
              <a:defRPr sz="2400" b="0" i="0" u="none" strike="noStrike" cap="none">
                <a:solidFill>
                  <a:schemeClr val="lt2"/>
                </a:solidFill>
                <a:latin typeface="Bodoni"/>
                <a:ea typeface="Bodoni"/>
                <a:cs typeface="Bodoni"/>
                <a:sym typeface="Bodoni"/>
              </a:defRPr>
            </a:lvl2pPr>
            <a:lvl3pPr marL="0" lvl="2" indent="0" algn="ctr">
              <a:spcBef>
                <a:spcPts val="0"/>
              </a:spcBef>
              <a:buNone/>
              <a:defRPr sz="2400" b="0" i="0" u="none" strike="noStrike" cap="none">
                <a:solidFill>
                  <a:schemeClr val="lt2"/>
                </a:solidFill>
                <a:latin typeface="Bodoni"/>
                <a:ea typeface="Bodoni"/>
                <a:cs typeface="Bodoni"/>
                <a:sym typeface="Bodoni"/>
              </a:defRPr>
            </a:lvl3pPr>
            <a:lvl4pPr marL="0" lvl="3" indent="0" algn="ctr">
              <a:spcBef>
                <a:spcPts val="0"/>
              </a:spcBef>
              <a:buNone/>
              <a:defRPr sz="2400" b="0" i="0" u="none" strike="noStrike" cap="none">
                <a:solidFill>
                  <a:schemeClr val="lt2"/>
                </a:solidFill>
                <a:latin typeface="Bodoni"/>
                <a:ea typeface="Bodoni"/>
                <a:cs typeface="Bodoni"/>
                <a:sym typeface="Bodoni"/>
              </a:defRPr>
            </a:lvl4pPr>
            <a:lvl5pPr marL="0" lvl="4" indent="0" algn="ctr">
              <a:spcBef>
                <a:spcPts val="0"/>
              </a:spcBef>
              <a:buNone/>
              <a:defRPr sz="2400" b="0" i="0" u="none" strike="noStrike" cap="none">
                <a:solidFill>
                  <a:schemeClr val="lt2"/>
                </a:solidFill>
                <a:latin typeface="Bodoni"/>
                <a:ea typeface="Bodoni"/>
                <a:cs typeface="Bodoni"/>
                <a:sym typeface="Bodoni"/>
              </a:defRPr>
            </a:lvl5pPr>
            <a:lvl6pPr marL="0" lvl="5" indent="0" algn="ctr">
              <a:spcBef>
                <a:spcPts val="0"/>
              </a:spcBef>
              <a:buNone/>
              <a:defRPr sz="2400" b="0" i="0" u="none" strike="noStrike" cap="none">
                <a:solidFill>
                  <a:schemeClr val="lt2"/>
                </a:solidFill>
                <a:latin typeface="Bodoni"/>
                <a:ea typeface="Bodoni"/>
                <a:cs typeface="Bodoni"/>
                <a:sym typeface="Bodoni"/>
              </a:defRPr>
            </a:lvl6pPr>
            <a:lvl7pPr marL="0" lvl="6" indent="0" algn="ctr">
              <a:spcBef>
                <a:spcPts val="0"/>
              </a:spcBef>
              <a:buNone/>
              <a:defRPr sz="2400" b="0" i="0" u="none" strike="noStrike" cap="none">
                <a:solidFill>
                  <a:schemeClr val="lt2"/>
                </a:solidFill>
                <a:latin typeface="Bodoni"/>
                <a:ea typeface="Bodoni"/>
                <a:cs typeface="Bodoni"/>
                <a:sym typeface="Bodoni"/>
              </a:defRPr>
            </a:lvl7pPr>
            <a:lvl8pPr marL="0" lvl="7" indent="0" algn="ctr">
              <a:spcBef>
                <a:spcPts val="0"/>
              </a:spcBef>
              <a:buNone/>
              <a:defRPr sz="2400" b="0" i="0" u="none" strike="noStrike" cap="none">
                <a:solidFill>
                  <a:schemeClr val="lt2"/>
                </a:solidFill>
                <a:latin typeface="Bodoni"/>
                <a:ea typeface="Bodoni"/>
                <a:cs typeface="Bodoni"/>
                <a:sym typeface="Bodoni"/>
              </a:defRPr>
            </a:lvl8pPr>
            <a:lvl9pPr marL="0" lvl="8" indent="0" algn="ctr">
              <a:spcBef>
                <a:spcPts val="0"/>
              </a:spcBef>
              <a:buNone/>
              <a:defRPr sz="2400" b="0" i="0" u="none" strike="noStrike" cap="none">
                <a:solidFill>
                  <a:schemeClr val="lt2"/>
                </a:solidFill>
                <a:latin typeface="Bodoni"/>
                <a:ea typeface="Bodoni"/>
                <a:cs typeface="Bodoni"/>
                <a:sym typeface="Bodoni"/>
              </a:defRPr>
            </a:lvl9pPr>
          </a:lstStyle>
          <a:p>
            <a:pPr marL="0" lvl="0" indent="0" algn="ctr" rtl="0">
              <a:spcBef>
                <a:spcPts val="0"/>
              </a:spcBef>
              <a:spcAft>
                <a:spcPts val="0"/>
              </a:spcAft>
              <a:buNone/>
            </a:pPr>
            <a:fld id="{00000000-1234-1234-1234-123412341234}" type="slidenum">
              <a:rPr lang="en-US"/>
              <a:t>‹#›</a:t>
            </a:fld>
            <a:endParaRPr/>
          </a:p>
        </p:txBody>
      </p:sp>
      <p:sp>
        <p:nvSpPr>
          <p:cNvPr id="54" name="Google Shape;54;p34"/>
          <p:cNvSpPr txBox="1"/>
          <p:nvPr/>
        </p:nvSpPr>
        <p:spPr>
          <a:xfrm>
            <a:off x="4818888" y="4261104"/>
            <a:ext cx="12192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accent1"/>
                </a:solidFill>
                <a:latin typeface="Libre Franklin"/>
                <a:ea typeface="Libre Franklin"/>
                <a:cs typeface="Libre Franklin"/>
                <a:sym typeface="Libre Franklin"/>
              </a:rPr>
              <a:t>🙢</a:t>
            </a:r>
            <a:endParaRPr sz="3200" b="0" i="0" u="none" strike="noStrike" cap="none">
              <a:solidFill>
                <a:schemeClr val="accent1"/>
              </a:solidFill>
              <a:latin typeface="Libre Franklin"/>
              <a:ea typeface="Libre Franklin"/>
              <a:cs typeface="Libre Franklin"/>
              <a:sym typeface="Libre Frankl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gradFill>
          <a:gsLst>
            <a:gs pos="0">
              <a:srgbClr val="9EA0A7"/>
            </a:gs>
            <a:gs pos="47500">
              <a:srgbClr val="CED1D8"/>
            </a:gs>
            <a:gs pos="58499">
              <a:srgbClr val="D1D3DA"/>
            </a:gs>
            <a:gs pos="100000">
              <a:srgbClr val="9EA0A7"/>
            </a:gs>
          </a:gsLst>
          <a:lin ang="3600000" scaled="0"/>
        </a:gradFill>
        <a:effectLst/>
      </p:bgPr>
    </p:bg>
    <p:spTree>
      <p:nvGrpSpPr>
        <p:cNvPr id="1" name="Shape 55"/>
        <p:cNvGrpSpPr/>
        <p:nvPr/>
      </p:nvGrpSpPr>
      <p:grpSpPr>
        <a:xfrm>
          <a:off x="0" y="0"/>
          <a:ext cx="0" cy="0"/>
          <a:chOff x="0" y="0"/>
          <a:chExt cx="0" cy="0"/>
        </a:xfrm>
      </p:grpSpPr>
      <p:sp>
        <p:nvSpPr>
          <p:cNvPr id="56" name="Google Shape;56;p37"/>
          <p:cNvSpPr/>
          <p:nvPr/>
        </p:nvSpPr>
        <p:spPr>
          <a:xfrm>
            <a:off x="-1" y="2545080"/>
            <a:ext cx="9144000" cy="325526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57" name="Google Shape;57;p37"/>
          <p:cNvSpPr/>
          <p:nvPr/>
        </p:nvSpPr>
        <p:spPr>
          <a:xfrm>
            <a:off x="-1" y="2667000"/>
            <a:ext cx="9144000" cy="273957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58" name="Google Shape;58;p37"/>
          <p:cNvSpPr/>
          <p:nvPr/>
        </p:nvSpPr>
        <p:spPr>
          <a:xfrm>
            <a:off x="-1" y="5479143"/>
            <a:ext cx="9144000" cy="23585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59" name="Google Shape;59;p37"/>
          <p:cNvSpPr txBox="1">
            <a:spLocks noGrp="1"/>
          </p:cNvSpPr>
          <p:nvPr>
            <p:ph type="title"/>
          </p:nvPr>
        </p:nvSpPr>
        <p:spPr>
          <a:xfrm>
            <a:off x="228599" y="2819400"/>
            <a:ext cx="8686800" cy="146304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FFFFFF"/>
              </a:buClr>
              <a:buSzPts val="7200"/>
              <a:buFont typeface="Bodoni"/>
              <a:buNone/>
              <a:defRPr sz="7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7"/>
          <p:cNvSpPr txBox="1">
            <a:spLocks noGrp="1"/>
          </p:cNvSpPr>
          <p:nvPr>
            <p:ph type="body" idx="1"/>
          </p:nvPr>
        </p:nvSpPr>
        <p:spPr>
          <a:xfrm>
            <a:off x="571499" y="4800600"/>
            <a:ext cx="8001000" cy="548640"/>
          </a:xfrm>
          <a:prstGeom prst="rect">
            <a:avLst/>
          </a:prstGeom>
          <a:noFill/>
          <a:ln>
            <a:noFill/>
          </a:ln>
        </p:spPr>
        <p:txBody>
          <a:bodyPr spcFirstLastPara="1" wrap="square" lIns="91425" tIns="45700" rIns="91425" bIns="45700" anchor="b" anchorCtr="0">
            <a:normAutofit/>
          </a:bodyPr>
          <a:lstStyle>
            <a:lvl1pPr marL="457200" lvl="0" indent="-228600" algn="ctr">
              <a:spcBef>
                <a:spcPts val="400"/>
              </a:spcBef>
              <a:spcAft>
                <a:spcPts val="0"/>
              </a:spcAft>
              <a:buSzPts val="1500"/>
              <a:buNone/>
              <a:defRPr sz="2000">
                <a:solidFill>
                  <a:srgbClr val="FFFFFF"/>
                </a:solidFill>
              </a:defRPr>
            </a:lvl1pPr>
            <a:lvl2pPr marL="914400" lvl="1" indent="-228600" algn="l">
              <a:spcBef>
                <a:spcPts val="360"/>
              </a:spcBef>
              <a:spcAft>
                <a:spcPts val="0"/>
              </a:spcAft>
              <a:buSzPts val="153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61" name="Google Shape;6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7"/>
          <p:cNvSpPr txBox="1">
            <a:spLocks noGrp="1"/>
          </p:cNvSpPr>
          <p:nvPr>
            <p:ph type="ftr" idx="11"/>
          </p:nvPr>
        </p:nvSpPr>
        <p:spPr>
          <a:xfrm>
            <a:off x="5791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7"/>
          <p:cNvSpPr txBox="1">
            <a:spLocks noGrp="1"/>
          </p:cNvSpPr>
          <p:nvPr>
            <p:ph type="sldNum" idx="12"/>
          </p:nvPr>
        </p:nvSpPr>
        <p:spPr>
          <a:xfrm>
            <a:off x="3959352" y="4389120"/>
            <a:ext cx="121615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0" i="0" u="none" strike="noStrike" cap="none">
                <a:solidFill>
                  <a:srgbClr val="FFFFFF"/>
                </a:solidFill>
                <a:latin typeface="Libre Franklin"/>
                <a:ea typeface="Libre Franklin"/>
                <a:cs typeface="Libre Franklin"/>
                <a:sym typeface="Libre Franklin"/>
              </a:defRPr>
            </a:lvl1pPr>
            <a:lvl2pPr marL="0" lvl="1" indent="0" algn="ctr">
              <a:spcBef>
                <a:spcPts val="0"/>
              </a:spcBef>
              <a:buNone/>
              <a:defRPr sz="2400" b="0" i="0" u="none" strike="noStrike" cap="none">
                <a:solidFill>
                  <a:srgbClr val="FFFFFF"/>
                </a:solidFill>
                <a:latin typeface="Libre Franklin"/>
                <a:ea typeface="Libre Franklin"/>
                <a:cs typeface="Libre Franklin"/>
                <a:sym typeface="Libre Franklin"/>
              </a:defRPr>
            </a:lvl2pPr>
            <a:lvl3pPr marL="0" lvl="2" indent="0" algn="ctr">
              <a:spcBef>
                <a:spcPts val="0"/>
              </a:spcBef>
              <a:buNone/>
              <a:defRPr sz="2400" b="0" i="0" u="none" strike="noStrike" cap="none">
                <a:solidFill>
                  <a:srgbClr val="FFFFFF"/>
                </a:solidFill>
                <a:latin typeface="Libre Franklin"/>
                <a:ea typeface="Libre Franklin"/>
                <a:cs typeface="Libre Franklin"/>
                <a:sym typeface="Libre Franklin"/>
              </a:defRPr>
            </a:lvl3pPr>
            <a:lvl4pPr marL="0" lvl="3" indent="0" algn="ctr">
              <a:spcBef>
                <a:spcPts val="0"/>
              </a:spcBef>
              <a:buNone/>
              <a:defRPr sz="2400" b="0" i="0" u="none" strike="noStrike" cap="none">
                <a:solidFill>
                  <a:srgbClr val="FFFFFF"/>
                </a:solidFill>
                <a:latin typeface="Libre Franklin"/>
                <a:ea typeface="Libre Franklin"/>
                <a:cs typeface="Libre Franklin"/>
                <a:sym typeface="Libre Franklin"/>
              </a:defRPr>
            </a:lvl4pPr>
            <a:lvl5pPr marL="0" lvl="4" indent="0" algn="ctr">
              <a:spcBef>
                <a:spcPts val="0"/>
              </a:spcBef>
              <a:buNone/>
              <a:defRPr sz="2400" b="0" i="0" u="none" strike="noStrike" cap="none">
                <a:solidFill>
                  <a:srgbClr val="FFFFFF"/>
                </a:solidFill>
                <a:latin typeface="Libre Franklin"/>
                <a:ea typeface="Libre Franklin"/>
                <a:cs typeface="Libre Franklin"/>
                <a:sym typeface="Libre Franklin"/>
              </a:defRPr>
            </a:lvl5pPr>
            <a:lvl6pPr marL="0" lvl="5" indent="0" algn="ctr">
              <a:spcBef>
                <a:spcPts val="0"/>
              </a:spcBef>
              <a:buNone/>
              <a:defRPr sz="2400" b="0" i="0" u="none" strike="noStrike" cap="none">
                <a:solidFill>
                  <a:srgbClr val="FFFFFF"/>
                </a:solidFill>
                <a:latin typeface="Libre Franklin"/>
                <a:ea typeface="Libre Franklin"/>
                <a:cs typeface="Libre Franklin"/>
                <a:sym typeface="Libre Franklin"/>
              </a:defRPr>
            </a:lvl6pPr>
            <a:lvl7pPr marL="0" lvl="6" indent="0" algn="ctr">
              <a:spcBef>
                <a:spcPts val="0"/>
              </a:spcBef>
              <a:buNone/>
              <a:defRPr sz="2400" b="0" i="0" u="none" strike="noStrike" cap="none">
                <a:solidFill>
                  <a:srgbClr val="FFFFFF"/>
                </a:solidFill>
                <a:latin typeface="Libre Franklin"/>
                <a:ea typeface="Libre Franklin"/>
                <a:cs typeface="Libre Franklin"/>
                <a:sym typeface="Libre Franklin"/>
              </a:defRPr>
            </a:lvl7pPr>
            <a:lvl8pPr marL="0" lvl="7" indent="0" algn="ctr">
              <a:spcBef>
                <a:spcPts val="0"/>
              </a:spcBef>
              <a:buNone/>
              <a:defRPr sz="2400" b="0" i="0" u="none" strike="noStrike" cap="none">
                <a:solidFill>
                  <a:srgbClr val="FFFFFF"/>
                </a:solidFill>
                <a:latin typeface="Libre Franklin"/>
                <a:ea typeface="Libre Franklin"/>
                <a:cs typeface="Libre Franklin"/>
                <a:sym typeface="Libre Franklin"/>
              </a:defRPr>
            </a:lvl8pPr>
            <a:lvl9pPr marL="0" lvl="8" indent="0" algn="ctr">
              <a:spcBef>
                <a:spcPts val="0"/>
              </a:spcBef>
              <a:buNone/>
              <a:defRPr sz="24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64" name="Google Shape;64;p37"/>
          <p:cNvSpPr txBox="1"/>
          <p:nvPr/>
        </p:nvSpPr>
        <p:spPr>
          <a:xfrm>
            <a:off x="4818888" y="4261104"/>
            <a:ext cx="12192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FFFFFF"/>
                </a:solidFill>
                <a:latin typeface="Libre Franklin"/>
                <a:ea typeface="Libre Franklin"/>
                <a:cs typeface="Libre Franklin"/>
                <a:sym typeface="Libre Franklin"/>
              </a:rPr>
              <a:t>🙢</a:t>
            </a:r>
            <a:endParaRPr sz="3200" b="0" i="0" u="none" strike="noStrike" cap="none">
              <a:solidFill>
                <a:srgbClr val="FFFFFF"/>
              </a:solidFill>
              <a:latin typeface="Libre Franklin"/>
              <a:ea typeface="Libre Franklin"/>
              <a:cs typeface="Libre Franklin"/>
              <a:sym typeface="Libre Franklin"/>
            </a:endParaRPr>
          </a:p>
        </p:txBody>
      </p:sp>
      <p:sp>
        <p:nvSpPr>
          <p:cNvPr id="65" name="Google Shape;65;p37"/>
          <p:cNvSpPr txBox="1"/>
          <p:nvPr/>
        </p:nvSpPr>
        <p:spPr>
          <a:xfrm>
            <a:off x="3148584" y="4261104"/>
            <a:ext cx="1219200"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0" i="0" u="none" strike="noStrike" cap="none">
                <a:solidFill>
                  <a:srgbClr val="FFFFFF"/>
                </a:solidFill>
                <a:latin typeface="Libre Franklin"/>
                <a:ea typeface="Libre Franklin"/>
                <a:cs typeface="Libre Franklin"/>
                <a:sym typeface="Libre Franklin"/>
              </a:rPr>
              <a:t>🙠</a:t>
            </a:r>
            <a:endParaRPr sz="3200" b="0" i="0" u="none" strike="noStrike" cap="none">
              <a:solidFill>
                <a:srgbClr val="FFFFFF"/>
              </a:solidFill>
              <a:latin typeface="Libre Franklin"/>
              <a:ea typeface="Libre Franklin"/>
              <a:cs typeface="Libre Franklin"/>
              <a:sym typeface="Libre Frankli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38"/>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361950" algn="l">
              <a:spcBef>
                <a:spcPts val="560"/>
              </a:spcBef>
              <a:spcAft>
                <a:spcPts val="0"/>
              </a:spcAft>
              <a:buSzPts val="2100"/>
              <a:buChar char="🙡"/>
              <a:defRPr sz="2800"/>
            </a:lvl1pPr>
            <a:lvl2pPr marL="914400" lvl="1" indent="-358140" algn="l">
              <a:spcBef>
                <a:spcPts val="480"/>
              </a:spcBef>
              <a:spcAft>
                <a:spcPts val="0"/>
              </a:spcAft>
              <a:buSzPts val="2040"/>
              <a:buChar char="o"/>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69" name="Google Shape;69;p3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361950" algn="l">
              <a:spcBef>
                <a:spcPts val="560"/>
              </a:spcBef>
              <a:spcAft>
                <a:spcPts val="0"/>
              </a:spcAft>
              <a:buSzPts val="2100"/>
              <a:buChar char="🙡"/>
              <a:defRPr sz="2800"/>
            </a:lvl1pPr>
            <a:lvl2pPr marL="914400" lvl="1" indent="-358140" algn="l">
              <a:spcBef>
                <a:spcPts val="480"/>
              </a:spcBef>
              <a:spcAft>
                <a:spcPts val="0"/>
              </a:spcAft>
              <a:buSzPts val="2040"/>
              <a:buChar char="o"/>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70" name="Google Shape;70;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39"/>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5400"/>
              <a:buFont typeface="Bodon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SzPts val="1800"/>
              <a:buNone/>
              <a:defRPr sz="2400" b="1"/>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76" name="Google Shape;76;p3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480"/>
              </a:spcBef>
              <a:spcAft>
                <a:spcPts val="0"/>
              </a:spcAft>
              <a:buSzPts val="1800"/>
              <a:buChar char="🙡"/>
              <a:defRPr sz="2400"/>
            </a:lvl1pPr>
            <a:lvl2pPr marL="914400" lvl="1" indent="-336550" algn="l">
              <a:spcBef>
                <a:spcPts val="400"/>
              </a:spcBef>
              <a:spcAft>
                <a:spcPts val="0"/>
              </a:spcAft>
              <a:buSzPts val="1700"/>
              <a:buChar char="o"/>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77" name="Google Shape;77;p3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SzPts val="1800"/>
              <a:buNone/>
              <a:defRPr sz="2400" b="1"/>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78" name="Google Shape;78;p3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480"/>
              </a:spcBef>
              <a:spcAft>
                <a:spcPts val="0"/>
              </a:spcAft>
              <a:buSzPts val="1800"/>
              <a:buChar char="🙡"/>
              <a:defRPr sz="2400"/>
            </a:lvl1pPr>
            <a:lvl2pPr marL="914400" lvl="1" indent="-336550" algn="l">
              <a:spcBef>
                <a:spcPts val="400"/>
              </a:spcBef>
              <a:spcAft>
                <a:spcPts val="0"/>
              </a:spcAft>
              <a:buSzPts val="1700"/>
              <a:buChar char="o"/>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79" name="Google Shape;79;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7"/>
        <p:cNvGrpSpPr/>
        <p:nvPr/>
      </p:nvGrpSpPr>
      <p:grpSpPr>
        <a:xfrm>
          <a:off x="0" y="0"/>
          <a:ext cx="0" cy="0"/>
          <a:chOff x="0" y="0"/>
          <a:chExt cx="0" cy="0"/>
        </a:xfrm>
      </p:grpSpPr>
      <p:sp>
        <p:nvSpPr>
          <p:cNvPr id="88" name="Google Shape;88;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1"/>
        <p:cNvGrpSpPr/>
        <p:nvPr/>
      </p:nvGrpSpPr>
      <p:grpSpPr>
        <a:xfrm>
          <a:off x="0" y="0"/>
          <a:ext cx="0" cy="0"/>
          <a:chOff x="0" y="0"/>
          <a:chExt cx="0" cy="0"/>
        </a:xfrm>
      </p:grpSpPr>
      <p:sp>
        <p:nvSpPr>
          <p:cNvPr id="92" name="Google Shape;92;p42"/>
          <p:cNvSpPr txBox="1">
            <a:spLocks noGrp="1"/>
          </p:cNvSpPr>
          <p:nvPr>
            <p:ph type="title"/>
          </p:nvPr>
        </p:nvSpPr>
        <p:spPr>
          <a:xfrm>
            <a:off x="457200" y="273050"/>
            <a:ext cx="5638800" cy="9461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4000"/>
              <a:buFont typeface="Bodoni"/>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42"/>
          <p:cNvSpPr txBox="1">
            <a:spLocks noGrp="1"/>
          </p:cNvSpPr>
          <p:nvPr>
            <p:ph type="body" idx="1"/>
          </p:nvPr>
        </p:nvSpPr>
        <p:spPr>
          <a:xfrm>
            <a:off x="438912" y="1719072"/>
            <a:ext cx="8247888" cy="4535424"/>
          </a:xfrm>
          <a:prstGeom prst="rect">
            <a:avLst/>
          </a:prstGeom>
          <a:noFill/>
          <a:ln>
            <a:noFill/>
          </a:ln>
        </p:spPr>
        <p:txBody>
          <a:bodyPr spcFirstLastPara="1" wrap="square" lIns="91425" tIns="45700" rIns="91425" bIns="45700" anchor="t" anchorCtr="0">
            <a:normAutofit/>
          </a:bodyPr>
          <a:lstStyle>
            <a:lvl1pPr marL="457200" lvl="0" indent="-381000" algn="l">
              <a:spcBef>
                <a:spcPts val="640"/>
              </a:spcBef>
              <a:spcAft>
                <a:spcPts val="0"/>
              </a:spcAft>
              <a:buSzPts val="2400"/>
              <a:buChar char="🙡"/>
              <a:defRPr sz="3200"/>
            </a:lvl1pPr>
            <a:lvl2pPr marL="914400" lvl="1" indent="-379730" algn="l">
              <a:spcBef>
                <a:spcPts val="560"/>
              </a:spcBef>
              <a:spcAft>
                <a:spcPts val="0"/>
              </a:spcAft>
              <a:buSzPts val="2380"/>
              <a:buChar char="o"/>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94" name="Google Shape;94;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42"/>
          <p:cNvSpPr/>
          <p:nvPr/>
        </p:nvSpPr>
        <p:spPr>
          <a:xfrm>
            <a:off x="6172200" y="161544"/>
            <a:ext cx="2971800" cy="11521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98" name="Google Shape;98;p42"/>
          <p:cNvSpPr txBox="1">
            <a:spLocks noGrp="1"/>
          </p:cNvSpPr>
          <p:nvPr>
            <p:ph type="body" idx="2"/>
          </p:nvPr>
        </p:nvSpPr>
        <p:spPr>
          <a:xfrm>
            <a:off x="6248400" y="274320"/>
            <a:ext cx="2743200" cy="944880"/>
          </a:xfrm>
          <a:prstGeom prst="rect">
            <a:avLst/>
          </a:prstGeom>
          <a:noFill/>
          <a:ln>
            <a:noFill/>
          </a:ln>
        </p:spPr>
        <p:txBody>
          <a:bodyPr spcFirstLastPara="1" wrap="square" lIns="91425" tIns="45700" rIns="91425" bIns="45700" anchor="ctr" anchorCtr="0">
            <a:normAutofit/>
          </a:bodyPr>
          <a:lstStyle>
            <a:lvl1pPr marL="457200" lvl="0" indent="-228600" algn="l">
              <a:spcBef>
                <a:spcPts val="320"/>
              </a:spcBef>
              <a:spcAft>
                <a:spcPts val="0"/>
              </a:spcAft>
              <a:buSzPts val="1200"/>
              <a:buNone/>
              <a:defRPr sz="1600">
                <a:solidFill>
                  <a:srgbClr val="FFFFFF"/>
                </a:solidFill>
              </a:defRPr>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99" name="Google Shape;99;p42"/>
          <p:cNvSpPr/>
          <p:nvPr/>
        </p:nvSpPr>
        <p:spPr>
          <a:xfrm>
            <a:off x="6144768" y="134112"/>
            <a:ext cx="76200" cy="1219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00" name="Google Shape;100;p42"/>
          <p:cNvSpPr/>
          <p:nvPr/>
        </p:nvSpPr>
        <p:spPr>
          <a:xfrm>
            <a:off x="6144768" y="134112"/>
            <a:ext cx="76200" cy="1219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33"/>
          <p:cNvSpPr/>
          <p:nvPr/>
        </p:nvSpPr>
        <p:spPr>
          <a:xfrm>
            <a:off x="0" y="100584"/>
            <a:ext cx="9144000" cy="14538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1" name="Google Shape;11;p33"/>
          <p:cNvSpPr/>
          <p:nvPr/>
        </p:nvSpPr>
        <p:spPr>
          <a:xfrm>
            <a:off x="0" y="167641"/>
            <a:ext cx="9144000" cy="115431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2" name="Google Shape;12;p33"/>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FFFFFF"/>
              </a:buClr>
              <a:buSzPts val="5400"/>
              <a:buFont typeface="Bodoni"/>
              <a:buNone/>
              <a:defRPr sz="5400" b="0" i="0" u="none" strike="noStrike" cap="none">
                <a:solidFill>
                  <a:srgbClr val="FFFFFF"/>
                </a:solidFill>
                <a:latin typeface="Bodoni"/>
                <a:ea typeface="Bodoni"/>
                <a:cs typeface="Bodoni"/>
                <a:sym typeface="Bodon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480"/>
              </a:spcBef>
              <a:spcAft>
                <a:spcPts val="0"/>
              </a:spcAft>
              <a:buClr>
                <a:schemeClr val="accent1"/>
              </a:buClr>
              <a:buSzPts val="1800"/>
              <a:buFont typeface="Noto Sans Symbols"/>
              <a:buChar char="🙡"/>
              <a:defRPr sz="2400" b="0" i="0" u="none" strike="noStrike" cap="none">
                <a:solidFill>
                  <a:schemeClr val="lt2"/>
                </a:solidFill>
                <a:latin typeface="Libre Franklin"/>
                <a:ea typeface="Libre Franklin"/>
                <a:cs typeface="Libre Franklin"/>
                <a:sym typeface="Libre Franklin"/>
              </a:defRPr>
            </a:lvl1pPr>
            <a:lvl2pPr marL="914400" marR="0" lvl="1" indent="-336550" algn="l" rtl="0">
              <a:spcBef>
                <a:spcPts val="400"/>
              </a:spcBef>
              <a:spcAft>
                <a:spcPts val="0"/>
              </a:spcAft>
              <a:buClr>
                <a:schemeClr val="accent2"/>
              </a:buClr>
              <a:buSzPts val="1700"/>
              <a:buFont typeface="Courier New"/>
              <a:buChar char="o"/>
              <a:defRPr sz="2000" b="0" i="0" u="none" strike="noStrike" cap="none">
                <a:solidFill>
                  <a:schemeClr val="lt2"/>
                </a:solidFill>
                <a:latin typeface="Libre Franklin"/>
                <a:ea typeface="Libre Franklin"/>
                <a:cs typeface="Libre Franklin"/>
                <a:sym typeface="Libre Franklin"/>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lt2"/>
                </a:solidFill>
                <a:latin typeface="Libre Franklin"/>
                <a:ea typeface="Libre Franklin"/>
                <a:cs typeface="Libre Franklin"/>
                <a:sym typeface="Libre Franklin"/>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lt2"/>
                </a:solidFill>
                <a:latin typeface="Libre Franklin"/>
                <a:ea typeface="Libre Franklin"/>
                <a:cs typeface="Libre Franklin"/>
                <a:sym typeface="Libre Franklin"/>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lt2"/>
                </a:solidFill>
                <a:latin typeface="Libre Franklin"/>
                <a:ea typeface="Libre Franklin"/>
                <a:cs typeface="Libre Franklin"/>
                <a:sym typeface="Libre Franklin"/>
              </a:defRPr>
            </a:lvl5pPr>
            <a:lvl6pPr marL="2743200" marR="0" lvl="5" indent="-317500" algn="l" rtl="0">
              <a:spcBef>
                <a:spcPts val="280"/>
              </a:spcBef>
              <a:spcAft>
                <a:spcPts val="0"/>
              </a:spcAft>
              <a:buClr>
                <a:schemeClr val="accent6"/>
              </a:buClr>
              <a:buSzPts val="1400"/>
              <a:buFont typeface="Arial"/>
              <a:buChar char="•"/>
              <a:defRPr sz="1400" b="0" i="0" u="none" strike="noStrike" cap="none">
                <a:solidFill>
                  <a:schemeClr val="lt2"/>
                </a:solidFill>
                <a:latin typeface="Libre Franklin"/>
                <a:ea typeface="Libre Franklin"/>
                <a:cs typeface="Libre Franklin"/>
                <a:sym typeface="Libre Franklin"/>
              </a:defRPr>
            </a:lvl6pPr>
            <a:lvl7pPr marL="3200400" marR="0" lvl="6" indent="-317500" algn="l" rtl="0">
              <a:spcBef>
                <a:spcPts val="280"/>
              </a:spcBef>
              <a:spcAft>
                <a:spcPts val="0"/>
              </a:spcAft>
              <a:buClr>
                <a:schemeClr val="accent1"/>
              </a:buClr>
              <a:buSzPts val="1400"/>
              <a:buFont typeface="Arial"/>
              <a:buChar char="•"/>
              <a:defRPr sz="1400" b="0" i="0" u="none" strike="noStrike" cap="none">
                <a:solidFill>
                  <a:schemeClr val="lt2"/>
                </a:solidFill>
                <a:latin typeface="Libre Franklin"/>
                <a:ea typeface="Libre Franklin"/>
                <a:cs typeface="Libre Franklin"/>
                <a:sym typeface="Libre Franklin"/>
              </a:defRPr>
            </a:lvl7pPr>
            <a:lvl8pPr marL="3657600" marR="0" lvl="7" indent="-317500" algn="l" rtl="0">
              <a:spcBef>
                <a:spcPts val="280"/>
              </a:spcBef>
              <a:spcAft>
                <a:spcPts val="0"/>
              </a:spcAft>
              <a:buClr>
                <a:schemeClr val="accent4"/>
              </a:buClr>
              <a:buSzPts val="1400"/>
              <a:buFont typeface="Arial"/>
              <a:buChar char="•"/>
              <a:defRPr sz="1400" b="0" i="0" u="none" strike="noStrike" cap="none">
                <a:solidFill>
                  <a:schemeClr val="lt2"/>
                </a:solidFill>
                <a:latin typeface="Libre Franklin"/>
                <a:ea typeface="Libre Franklin"/>
                <a:cs typeface="Libre Franklin"/>
                <a:sym typeface="Libre Franklin"/>
              </a:defRPr>
            </a:lvl8pPr>
            <a:lvl9pPr marL="4114800" marR="0" lvl="8" indent="-317500" algn="l" rtl="0">
              <a:spcBef>
                <a:spcPts val="280"/>
              </a:spcBef>
              <a:spcAft>
                <a:spcPts val="0"/>
              </a:spcAft>
              <a:buClr>
                <a:schemeClr val="accent5"/>
              </a:buClr>
              <a:buSzPts val="1400"/>
              <a:buFont typeface="Arial"/>
              <a:buChar char="•"/>
              <a:defRPr sz="1400" b="0" i="0" u="none" strike="noStrike" cap="none">
                <a:solidFill>
                  <a:schemeClr val="lt2"/>
                </a:solidFill>
                <a:latin typeface="Libre Franklin"/>
                <a:ea typeface="Libre Franklin"/>
                <a:cs typeface="Libre Franklin"/>
                <a:sym typeface="Libre Franklin"/>
              </a:defRPr>
            </a:lvl9pPr>
          </a:lstStyle>
          <a:p>
            <a:endParaRPr/>
          </a:p>
        </p:txBody>
      </p:sp>
      <p:sp>
        <p:nvSpPr>
          <p:cNvPr id="14" name="Google Shape;1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5" name="Google Shape;1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6" name="Google Shape;1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2"/>
                </a:solidFill>
                <a:latin typeface="Libre Franklin"/>
                <a:ea typeface="Libre Franklin"/>
                <a:cs typeface="Libre Franklin"/>
                <a:sym typeface="Libre Franklin"/>
              </a:defRPr>
            </a:lvl1pPr>
            <a:lvl2pPr marL="0" marR="0" lvl="1" indent="0" algn="r" rtl="0">
              <a:spcBef>
                <a:spcPts val="0"/>
              </a:spcBef>
              <a:buNone/>
              <a:defRPr sz="1200" b="0" i="0" u="none" strike="noStrike" cap="none">
                <a:solidFill>
                  <a:schemeClr val="lt2"/>
                </a:solidFill>
                <a:latin typeface="Libre Franklin"/>
                <a:ea typeface="Libre Franklin"/>
                <a:cs typeface="Libre Franklin"/>
                <a:sym typeface="Libre Franklin"/>
              </a:defRPr>
            </a:lvl2pPr>
            <a:lvl3pPr marL="0" marR="0" lvl="2" indent="0" algn="r" rtl="0">
              <a:spcBef>
                <a:spcPts val="0"/>
              </a:spcBef>
              <a:buNone/>
              <a:defRPr sz="1200" b="0" i="0" u="none" strike="noStrike" cap="none">
                <a:solidFill>
                  <a:schemeClr val="lt2"/>
                </a:solidFill>
                <a:latin typeface="Libre Franklin"/>
                <a:ea typeface="Libre Franklin"/>
                <a:cs typeface="Libre Franklin"/>
                <a:sym typeface="Libre Franklin"/>
              </a:defRPr>
            </a:lvl3pPr>
            <a:lvl4pPr marL="0" marR="0" lvl="3" indent="0" algn="r" rtl="0">
              <a:spcBef>
                <a:spcPts val="0"/>
              </a:spcBef>
              <a:buNone/>
              <a:defRPr sz="1200" b="0" i="0" u="none" strike="noStrike" cap="none">
                <a:solidFill>
                  <a:schemeClr val="lt2"/>
                </a:solidFill>
                <a:latin typeface="Libre Franklin"/>
                <a:ea typeface="Libre Franklin"/>
                <a:cs typeface="Libre Franklin"/>
                <a:sym typeface="Libre Franklin"/>
              </a:defRPr>
            </a:lvl4pPr>
            <a:lvl5pPr marL="0" marR="0" lvl="4" indent="0" algn="r" rtl="0">
              <a:spcBef>
                <a:spcPts val="0"/>
              </a:spcBef>
              <a:buNone/>
              <a:defRPr sz="1200" b="0" i="0" u="none" strike="noStrike" cap="none">
                <a:solidFill>
                  <a:schemeClr val="lt2"/>
                </a:solidFill>
                <a:latin typeface="Libre Franklin"/>
                <a:ea typeface="Libre Franklin"/>
                <a:cs typeface="Libre Franklin"/>
                <a:sym typeface="Libre Franklin"/>
              </a:defRPr>
            </a:lvl5pPr>
            <a:lvl6pPr marL="0" marR="0" lvl="5" indent="0" algn="r" rtl="0">
              <a:spcBef>
                <a:spcPts val="0"/>
              </a:spcBef>
              <a:buNone/>
              <a:defRPr sz="1200" b="0" i="0" u="none" strike="noStrike" cap="none">
                <a:solidFill>
                  <a:schemeClr val="lt2"/>
                </a:solidFill>
                <a:latin typeface="Libre Franklin"/>
                <a:ea typeface="Libre Franklin"/>
                <a:cs typeface="Libre Franklin"/>
                <a:sym typeface="Libre Franklin"/>
              </a:defRPr>
            </a:lvl6pPr>
            <a:lvl7pPr marL="0" marR="0" lvl="6" indent="0" algn="r" rtl="0">
              <a:spcBef>
                <a:spcPts val="0"/>
              </a:spcBef>
              <a:buNone/>
              <a:defRPr sz="1200" b="0" i="0" u="none" strike="noStrike" cap="none">
                <a:solidFill>
                  <a:schemeClr val="lt2"/>
                </a:solidFill>
                <a:latin typeface="Libre Franklin"/>
                <a:ea typeface="Libre Franklin"/>
                <a:cs typeface="Libre Franklin"/>
                <a:sym typeface="Libre Franklin"/>
              </a:defRPr>
            </a:lvl7pPr>
            <a:lvl8pPr marL="0" marR="0" lvl="7" indent="0" algn="r" rtl="0">
              <a:spcBef>
                <a:spcPts val="0"/>
              </a:spcBef>
              <a:buNone/>
              <a:defRPr sz="1200" b="0" i="0" u="none" strike="noStrike" cap="none">
                <a:solidFill>
                  <a:schemeClr val="lt2"/>
                </a:solidFill>
                <a:latin typeface="Libre Franklin"/>
                <a:ea typeface="Libre Franklin"/>
                <a:cs typeface="Libre Franklin"/>
                <a:sym typeface="Libre Franklin"/>
              </a:defRPr>
            </a:lvl8pPr>
            <a:lvl9pPr marL="0" marR="0" lvl="8" indent="0" algn="r" rtl="0">
              <a:spcBef>
                <a:spcPts val="0"/>
              </a:spcBef>
              <a:buNone/>
              <a:defRPr sz="1200" b="0" i="0" u="none" strike="noStrike" cap="none">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33"/>
          <p:cNvSpPr/>
          <p:nvPr/>
        </p:nvSpPr>
        <p:spPr>
          <a:xfrm>
            <a:off x="0" y="1368552"/>
            <a:ext cx="9144000" cy="1493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Google Shape;30;p32"/>
          <p:cNvSpPr/>
          <p:nvPr/>
        </p:nvSpPr>
        <p:spPr>
          <a:xfrm>
            <a:off x="0" y="100584"/>
            <a:ext cx="9144000" cy="14538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31" name="Google Shape;31;p32"/>
          <p:cNvSpPr/>
          <p:nvPr/>
        </p:nvSpPr>
        <p:spPr>
          <a:xfrm>
            <a:off x="0" y="167641"/>
            <a:ext cx="9144000" cy="115431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32" name="Google Shape;32;p32"/>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FFFFFF"/>
              </a:buClr>
              <a:buSzPts val="5400"/>
              <a:buFont typeface="Bodoni"/>
              <a:buNone/>
              <a:defRPr sz="5400" b="0" i="0" u="none" strike="noStrike" cap="none">
                <a:solidFill>
                  <a:srgbClr val="FFFFFF"/>
                </a:solidFill>
                <a:latin typeface="Bodoni"/>
                <a:ea typeface="Bodoni"/>
                <a:cs typeface="Bodoni"/>
                <a:sym typeface="Bodon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480"/>
              </a:spcBef>
              <a:spcAft>
                <a:spcPts val="0"/>
              </a:spcAft>
              <a:buClr>
                <a:schemeClr val="accent1"/>
              </a:buClr>
              <a:buSzPts val="1800"/>
              <a:buFont typeface="Noto Sans Symbols"/>
              <a:buChar char="🙡"/>
              <a:defRPr sz="2400" b="0" i="0" u="none" strike="noStrike" cap="none">
                <a:solidFill>
                  <a:schemeClr val="dk2"/>
                </a:solidFill>
                <a:latin typeface="Libre Franklin"/>
                <a:ea typeface="Libre Franklin"/>
                <a:cs typeface="Libre Franklin"/>
                <a:sym typeface="Libre Franklin"/>
              </a:defRPr>
            </a:lvl1pPr>
            <a:lvl2pPr marL="914400" marR="0" lvl="1" indent="-336550" algn="l" rtl="0">
              <a:spcBef>
                <a:spcPts val="400"/>
              </a:spcBef>
              <a:spcAft>
                <a:spcPts val="0"/>
              </a:spcAft>
              <a:buClr>
                <a:schemeClr val="accent2"/>
              </a:buClr>
              <a:buSzPts val="1700"/>
              <a:buFont typeface="Courier New"/>
              <a:buChar char="o"/>
              <a:defRPr sz="2000" b="0" i="0" u="none" strike="noStrike" cap="none">
                <a:solidFill>
                  <a:schemeClr val="dk2"/>
                </a:solidFill>
                <a:latin typeface="Libre Franklin"/>
                <a:ea typeface="Libre Franklin"/>
                <a:cs typeface="Libre Franklin"/>
                <a:sym typeface="Libre Franklin"/>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2"/>
                </a:solidFill>
                <a:latin typeface="Libre Franklin"/>
                <a:ea typeface="Libre Franklin"/>
                <a:cs typeface="Libre Franklin"/>
                <a:sym typeface="Libre Franklin"/>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2"/>
                </a:solidFill>
                <a:latin typeface="Libre Franklin"/>
                <a:ea typeface="Libre Franklin"/>
                <a:cs typeface="Libre Franklin"/>
                <a:sym typeface="Libre Franklin"/>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2"/>
                </a:solidFill>
                <a:latin typeface="Libre Franklin"/>
                <a:ea typeface="Libre Franklin"/>
                <a:cs typeface="Libre Franklin"/>
                <a:sym typeface="Libre Franklin"/>
              </a:defRPr>
            </a:lvl5pPr>
            <a:lvl6pPr marL="2743200" marR="0" lvl="5" indent="-317500" algn="l" rtl="0">
              <a:spcBef>
                <a:spcPts val="280"/>
              </a:spcBef>
              <a:spcAft>
                <a:spcPts val="0"/>
              </a:spcAft>
              <a:buClr>
                <a:schemeClr val="accent6"/>
              </a:buClr>
              <a:buSzPts val="1400"/>
              <a:buFont typeface="Arial"/>
              <a:buChar char="•"/>
              <a:defRPr sz="1400" b="0" i="0" u="none" strike="noStrike" cap="none">
                <a:solidFill>
                  <a:schemeClr val="dk2"/>
                </a:solidFill>
                <a:latin typeface="Libre Franklin"/>
                <a:ea typeface="Libre Franklin"/>
                <a:cs typeface="Libre Franklin"/>
                <a:sym typeface="Libre Franklin"/>
              </a:defRPr>
            </a:lvl6pPr>
            <a:lvl7pPr marL="3200400" marR="0" lvl="6" indent="-317500" algn="l" rtl="0">
              <a:spcBef>
                <a:spcPts val="280"/>
              </a:spcBef>
              <a:spcAft>
                <a:spcPts val="0"/>
              </a:spcAft>
              <a:buClr>
                <a:schemeClr val="accent1"/>
              </a:buClr>
              <a:buSzPts val="1400"/>
              <a:buFont typeface="Arial"/>
              <a:buChar char="•"/>
              <a:defRPr sz="1400" b="0" i="0" u="none" strike="noStrike" cap="none">
                <a:solidFill>
                  <a:schemeClr val="dk2"/>
                </a:solidFill>
                <a:latin typeface="Libre Franklin"/>
                <a:ea typeface="Libre Franklin"/>
                <a:cs typeface="Libre Franklin"/>
                <a:sym typeface="Libre Franklin"/>
              </a:defRPr>
            </a:lvl7pPr>
            <a:lvl8pPr marL="3657600" marR="0" lvl="7" indent="-317500" algn="l" rtl="0">
              <a:spcBef>
                <a:spcPts val="280"/>
              </a:spcBef>
              <a:spcAft>
                <a:spcPts val="0"/>
              </a:spcAft>
              <a:buClr>
                <a:schemeClr val="accent4"/>
              </a:buClr>
              <a:buSzPts val="1400"/>
              <a:buFont typeface="Arial"/>
              <a:buChar char="•"/>
              <a:defRPr sz="1400" b="0" i="0" u="none" strike="noStrike" cap="none">
                <a:solidFill>
                  <a:schemeClr val="dk2"/>
                </a:solidFill>
                <a:latin typeface="Libre Franklin"/>
                <a:ea typeface="Libre Franklin"/>
                <a:cs typeface="Libre Franklin"/>
                <a:sym typeface="Libre Franklin"/>
              </a:defRPr>
            </a:lvl8pPr>
            <a:lvl9pPr marL="4114800" marR="0" lvl="8" indent="-317500" algn="l" rtl="0">
              <a:spcBef>
                <a:spcPts val="280"/>
              </a:spcBef>
              <a:spcAft>
                <a:spcPts val="0"/>
              </a:spcAft>
              <a:buClr>
                <a:schemeClr val="accent5"/>
              </a:buClr>
              <a:buSzPts val="1400"/>
              <a:buFont typeface="Arial"/>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Libre Franklin"/>
                <a:ea typeface="Libre Franklin"/>
                <a:cs typeface="Libre Franklin"/>
                <a:sym typeface="Libre Franklin"/>
              </a:defRPr>
            </a:lvl1pPr>
            <a:lvl2pPr marL="0" marR="0" lvl="1" indent="0" algn="r" rtl="0">
              <a:spcBef>
                <a:spcPts val="0"/>
              </a:spcBef>
              <a:buNone/>
              <a:defRPr sz="1200" b="0" i="0" u="none" strike="noStrike" cap="none">
                <a:solidFill>
                  <a:schemeClr val="dk2"/>
                </a:solidFill>
                <a:latin typeface="Libre Franklin"/>
                <a:ea typeface="Libre Franklin"/>
                <a:cs typeface="Libre Franklin"/>
                <a:sym typeface="Libre Franklin"/>
              </a:defRPr>
            </a:lvl2pPr>
            <a:lvl3pPr marL="0" marR="0" lvl="2" indent="0" algn="r" rtl="0">
              <a:spcBef>
                <a:spcPts val="0"/>
              </a:spcBef>
              <a:buNone/>
              <a:defRPr sz="1200" b="0" i="0" u="none" strike="noStrike" cap="none">
                <a:solidFill>
                  <a:schemeClr val="dk2"/>
                </a:solidFill>
                <a:latin typeface="Libre Franklin"/>
                <a:ea typeface="Libre Franklin"/>
                <a:cs typeface="Libre Franklin"/>
                <a:sym typeface="Libre Franklin"/>
              </a:defRPr>
            </a:lvl3pPr>
            <a:lvl4pPr marL="0" marR="0" lvl="3" indent="0" algn="r" rtl="0">
              <a:spcBef>
                <a:spcPts val="0"/>
              </a:spcBef>
              <a:buNone/>
              <a:defRPr sz="1200" b="0" i="0" u="none" strike="noStrike" cap="none">
                <a:solidFill>
                  <a:schemeClr val="dk2"/>
                </a:solidFill>
                <a:latin typeface="Libre Franklin"/>
                <a:ea typeface="Libre Franklin"/>
                <a:cs typeface="Libre Franklin"/>
                <a:sym typeface="Libre Franklin"/>
              </a:defRPr>
            </a:lvl4pPr>
            <a:lvl5pPr marL="0" marR="0" lvl="4" indent="0" algn="r" rtl="0">
              <a:spcBef>
                <a:spcPts val="0"/>
              </a:spcBef>
              <a:buNone/>
              <a:defRPr sz="1200" b="0" i="0" u="none" strike="noStrike" cap="none">
                <a:solidFill>
                  <a:schemeClr val="dk2"/>
                </a:solidFill>
                <a:latin typeface="Libre Franklin"/>
                <a:ea typeface="Libre Franklin"/>
                <a:cs typeface="Libre Franklin"/>
                <a:sym typeface="Libre Franklin"/>
              </a:defRPr>
            </a:lvl5pPr>
            <a:lvl6pPr marL="0" marR="0" lvl="5" indent="0" algn="r" rtl="0">
              <a:spcBef>
                <a:spcPts val="0"/>
              </a:spcBef>
              <a:buNone/>
              <a:defRPr sz="1200" b="0" i="0" u="none" strike="noStrike" cap="none">
                <a:solidFill>
                  <a:schemeClr val="dk2"/>
                </a:solidFill>
                <a:latin typeface="Libre Franklin"/>
                <a:ea typeface="Libre Franklin"/>
                <a:cs typeface="Libre Franklin"/>
                <a:sym typeface="Libre Franklin"/>
              </a:defRPr>
            </a:lvl6pPr>
            <a:lvl7pPr marL="0" marR="0" lvl="6" indent="0" algn="r" rtl="0">
              <a:spcBef>
                <a:spcPts val="0"/>
              </a:spcBef>
              <a:buNone/>
              <a:defRPr sz="1200" b="0" i="0" u="none" strike="noStrike" cap="none">
                <a:solidFill>
                  <a:schemeClr val="dk2"/>
                </a:solidFill>
                <a:latin typeface="Libre Franklin"/>
                <a:ea typeface="Libre Franklin"/>
                <a:cs typeface="Libre Franklin"/>
                <a:sym typeface="Libre Franklin"/>
              </a:defRPr>
            </a:lvl7pPr>
            <a:lvl8pPr marL="0" marR="0" lvl="7" indent="0" algn="r" rtl="0">
              <a:spcBef>
                <a:spcPts val="0"/>
              </a:spcBef>
              <a:buNone/>
              <a:defRPr sz="1200" b="0" i="0" u="none" strike="noStrike" cap="none">
                <a:solidFill>
                  <a:schemeClr val="dk2"/>
                </a:solidFill>
                <a:latin typeface="Libre Franklin"/>
                <a:ea typeface="Libre Franklin"/>
                <a:cs typeface="Libre Franklin"/>
                <a:sym typeface="Libre Franklin"/>
              </a:defRPr>
            </a:lvl8pPr>
            <a:lvl9pPr marL="0" marR="0" lvl="8" indent="0" algn="r" rtl="0">
              <a:spcBef>
                <a:spcPts val="0"/>
              </a:spcBef>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32"/>
          <p:cNvSpPr/>
          <p:nvPr/>
        </p:nvSpPr>
        <p:spPr>
          <a:xfrm>
            <a:off x="0" y="1368552"/>
            <a:ext cx="9144000" cy="1493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uca.k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sc.auca.kg/form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advising@auca.k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cs@auca.k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auca.kg/en/psychologis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auca.kg/en/rulesre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uca.kg/en/reg_aud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228599" y="2819401"/>
            <a:ext cx="8686800" cy="89763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FFFFF"/>
              </a:buClr>
              <a:buSzPts val="7200"/>
              <a:buFont typeface="Bodoni"/>
              <a:buNone/>
            </a:pPr>
            <a:r>
              <a:rPr lang="en-US"/>
              <a:t>Freshmen</a:t>
            </a:r>
            <a:br>
              <a:rPr lang="en-US"/>
            </a:br>
            <a:r>
              <a:rPr lang="en-US"/>
              <a:t>Registration for Fall 2020</a:t>
            </a:r>
            <a:endParaRPr/>
          </a:p>
        </p:txBody>
      </p:sp>
      <p:sp>
        <p:nvSpPr>
          <p:cNvPr id="132" name="Google Shape;132;p1"/>
          <p:cNvSpPr txBox="1">
            <a:spLocks noGrp="1"/>
          </p:cNvSpPr>
          <p:nvPr>
            <p:ph type="subTitle" idx="1"/>
          </p:nvPr>
        </p:nvSpPr>
        <p:spPr>
          <a:xfrm>
            <a:off x="571499" y="4800600"/>
            <a:ext cx="8001000" cy="5334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500"/>
              <a:buNone/>
            </a:pPr>
            <a:r>
              <a:rPr lang="en-US"/>
              <a:t>August 27–August 31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8a147575b5_0_6"/>
          <p:cNvSpPr txBox="1">
            <a:spLocks noGrp="1"/>
          </p:cNvSpPr>
          <p:nvPr>
            <p:ph type="title"/>
          </p:nvPr>
        </p:nvSpPr>
        <p:spPr>
          <a:xfrm>
            <a:off x="457200" y="182880"/>
            <a:ext cx="8229600" cy="1111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FYS &amp; EC</a:t>
            </a:r>
            <a:endParaRPr/>
          </a:p>
        </p:txBody>
      </p:sp>
      <p:sp>
        <p:nvSpPr>
          <p:cNvPr id="190" name="Google Shape;190;g8a147575b5_0_6"/>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FYS and EC </a:t>
            </a:r>
            <a:r>
              <a:rPr lang="en-US" dirty="0" smtClean="0"/>
              <a:t>go </a:t>
            </a:r>
            <a:r>
              <a:rPr lang="en-US" dirty="0"/>
              <a:t>together, however please sign up for FYS and EC separately. Sections and teaching professors should be the same.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9"/>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5400"/>
              <a:buFont typeface="Bodoni"/>
              <a:buNone/>
            </a:pPr>
            <a:r>
              <a:rPr lang="en-US">
                <a:solidFill>
                  <a:schemeClr val="lt1"/>
                </a:solidFill>
              </a:rPr>
              <a:t>Second Year Seminar</a:t>
            </a:r>
            <a:endParaRPr>
              <a:solidFill>
                <a:schemeClr val="lt1"/>
              </a:solidFill>
            </a:endParaRPr>
          </a:p>
        </p:txBody>
      </p:sp>
      <p:sp>
        <p:nvSpPr>
          <p:cNvPr id="196" name="Google Shape;196;p9"/>
          <p:cNvSpPr txBox="1">
            <a:spLocks noGrp="1"/>
          </p:cNvSpPr>
          <p:nvPr>
            <p:ph type="body" idx="1"/>
          </p:nvPr>
        </p:nvSpPr>
        <p:spPr>
          <a:xfrm>
            <a:off x="467544" y="2492896"/>
            <a:ext cx="8229600" cy="252028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65"/>
              <a:buChar char="🙡"/>
            </a:pPr>
            <a:r>
              <a:rPr lang="en-US" sz="2220"/>
              <a:t>You can take SYS, only if you covered FYS I, FYS II </a:t>
            </a:r>
            <a:endParaRPr sz="2220"/>
          </a:p>
          <a:p>
            <a:pPr marL="342900" lvl="0" indent="-342900" algn="l" rtl="0">
              <a:spcBef>
                <a:spcPts val="0"/>
              </a:spcBef>
              <a:spcAft>
                <a:spcPts val="0"/>
              </a:spcAft>
              <a:buSzPts val="1665"/>
              <a:buChar char="🙡"/>
            </a:pPr>
            <a:r>
              <a:rPr lang="en-US" sz="2220"/>
              <a:t>Second Year Seminar (SYS) is a Liberal Arts based continuation of the First Year Seminar. It is a requirement.</a:t>
            </a:r>
            <a:endParaRPr/>
          </a:p>
          <a:p>
            <a:pPr marL="342900" lvl="0" indent="-342900" algn="l" rtl="0">
              <a:spcBef>
                <a:spcPts val="444"/>
              </a:spcBef>
              <a:spcAft>
                <a:spcPts val="0"/>
              </a:spcAft>
              <a:buSzPts val="1665"/>
              <a:buChar char="🙡"/>
            </a:pPr>
            <a:r>
              <a:rPr lang="en-US" sz="2220"/>
              <a:t>SYS courses are interdisciplinary in nature yet focused enough to fulfill General Education requirements. </a:t>
            </a:r>
            <a:endParaRPr sz="2220"/>
          </a:p>
          <a:p>
            <a:pPr marL="742950" lvl="1" indent="-285750" algn="l" rtl="0">
              <a:spcBef>
                <a:spcPts val="370"/>
              </a:spcBef>
              <a:spcAft>
                <a:spcPts val="0"/>
              </a:spcAft>
              <a:buSzPts val="1573"/>
              <a:buChar char="o"/>
            </a:pPr>
            <a:r>
              <a:rPr lang="en-US" sz="1850"/>
              <a:t>For example: “Technology and Culture,” CODE: HUM/ART/SYS </a:t>
            </a:r>
            <a:endParaRPr/>
          </a:p>
          <a:p>
            <a:pPr marL="0" lvl="0" indent="0" algn="l" rtl="0">
              <a:spcBef>
                <a:spcPts val="444"/>
              </a:spcBef>
              <a:spcAft>
                <a:spcPts val="0"/>
              </a:spcAft>
              <a:buSzPts val="1665"/>
              <a:buNone/>
            </a:pPr>
            <a:endParaRPr sz="2220"/>
          </a:p>
          <a:p>
            <a:pPr marL="0" lvl="0" indent="0" algn="l" rtl="0">
              <a:spcBef>
                <a:spcPts val="444"/>
              </a:spcBef>
              <a:spcAft>
                <a:spcPts val="0"/>
              </a:spcAft>
              <a:buSzPts val="1665"/>
              <a:buNone/>
            </a:pPr>
            <a:endParaRPr sz="2220"/>
          </a:p>
          <a:p>
            <a:pPr marL="0" lvl="0" indent="0" algn="l" rtl="0">
              <a:spcBef>
                <a:spcPts val="444"/>
              </a:spcBef>
              <a:spcAft>
                <a:spcPts val="0"/>
              </a:spcAft>
              <a:buSzPts val="1665"/>
              <a:buNone/>
            </a:pPr>
            <a:endParaRPr sz="2220"/>
          </a:p>
          <a:p>
            <a:pPr marL="0" lvl="0" indent="0" algn="l" rtl="0">
              <a:spcBef>
                <a:spcPts val="444"/>
              </a:spcBef>
              <a:spcAft>
                <a:spcPts val="0"/>
              </a:spcAft>
              <a:buSzPts val="1665"/>
              <a:buNone/>
            </a:pPr>
            <a:endParaRPr sz="2220"/>
          </a:p>
          <a:p>
            <a:pPr marL="342900" lvl="0" indent="-237172" algn="l" rtl="0">
              <a:spcBef>
                <a:spcPts val="444"/>
              </a:spcBef>
              <a:spcAft>
                <a:spcPts val="0"/>
              </a:spcAft>
              <a:buSzPts val="1665"/>
              <a:buNone/>
            </a:pPr>
            <a:endParaRPr sz="222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Math Requirements</a:t>
            </a:r>
            <a:endParaRPr/>
          </a:p>
        </p:txBody>
      </p:sp>
      <p:sp>
        <p:nvSpPr>
          <p:cNvPr id="202" name="Google Shape;202;p10"/>
          <p:cNvSpPr txBox="1">
            <a:spLocks noGrp="1"/>
          </p:cNvSpPr>
          <p:nvPr>
            <p:ph type="body" idx="1"/>
          </p:nvPr>
        </p:nvSpPr>
        <p:spPr>
          <a:xfrm>
            <a:off x="457200" y="1628800"/>
            <a:ext cx="8229600" cy="4497363"/>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1800"/>
              <a:buNone/>
            </a:pPr>
            <a:endParaRPr/>
          </a:p>
          <a:p>
            <a:pPr marL="342900" lvl="0" indent="-342900" algn="l" rtl="0">
              <a:spcBef>
                <a:spcPts val="480"/>
              </a:spcBef>
              <a:spcAft>
                <a:spcPts val="0"/>
              </a:spcAft>
              <a:buSzPts val="1800"/>
              <a:buChar char="🙡"/>
            </a:pPr>
            <a:r>
              <a:rPr lang="en-US"/>
              <a:t>According to the AUCA/BARD requirements, all students must take 12 credits in the Natural Sciences area which include Mathematics, Science and Computing to earn a Bard diploma.</a:t>
            </a:r>
            <a:endParaRPr/>
          </a:p>
          <a:p>
            <a:pPr marL="0" lvl="0" indent="0" algn="l" rtl="0">
              <a:spcBef>
                <a:spcPts val="480"/>
              </a:spcBef>
              <a:spcAft>
                <a:spcPts val="0"/>
              </a:spcAft>
              <a:buSzPts val="1800"/>
              <a:buNone/>
            </a:pPr>
            <a:endParaRPr/>
          </a:p>
          <a:p>
            <a:pPr marL="342900" lvl="0" indent="-342900" algn="l" rtl="0">
              <a:spcBef>
                <a:spcPts val="480"/>
              </a:spcBef>
              <a:spcAft>
                <a:spcPts val="0"/>
              </a:spcAft>
              <a:buSzPts val="1800"/>
              <a:buChar char="🙡"/>
            </a:pPr>
            <a:r>
              <a:rPr lang="en-US"/>
              <a:t>Students from Applied Math, BA, ECO, EMSD (in LAS) </a:t>
            </a:r>
            <a:r>
              <a:rPr lang="en-US">
                <a:solidFill>
                  <a:srgbClr val="FF0000"/>
                </a:solidFill>
              </a:rPr>
              <a:t>LAS-MM</a:t>
            </a:r>
            <a:r>
              <a:rPr lang="en-US"/>
              <a:t> and </a:t>
            </a:r>
            <a:r>
              <a:rPr lang="en-US">
                <a:solidFill>
                  <a:srgbClr val="FF0000"/>
                </a:solidFill>
              </a:rPr>
              <a:t>Social Entrepreneurship </a:t>
            </a:r>
            <a:r>
              <a:rPr lang="en-US"/>
              <a:t>(in LAS) and SFW should NOT take General Education math courses.</a:t>
            </a:r>
            <a:endParaRPr/>
          </a:p>
          <a:p>
            <a:pPr marL="742950" lvl="1" indent="-285750" algn="l" rtl="0">
              <a:spcBef>
                <a:spcPts val="400"/>
              </a:spcBef>
              <a:spcAft>
                <a:spcPts val="0"/>
              </a:spcAft>
              <a:buSzPts val="1700"/>
              <a:buChar char="o"/>
            </a:pPr>
            <a:r>
              <a:rPr lang="en-US"/>
              <a:t>These majors will fulfill MATH requirements as part of their program checklist.</a:t>
            </a:r>
            <a:endParaRPr/>
          </a:p>
          <a:p>
            <a:pPr marL="742950" lvl="1" indent="-177800" algn="l" rtl="0">
              <a:spcBef>
                <a:spcPts val="400"/>
              </a:spcBef>
              <a:spcAft>
                <a:spcPts val="0"/>
              </a:spcAft>
              <a:buSzPts val="1700"/>
              <a:buNone/>
            </a:pPr>
            <a:endParaRPr/>
          </a:p>
          <a:p>
            <a:pPr marL="0" lvl="0" indent="0" algn="l" rtl="0">
              <a:spcBef>
                <a:spcPts val="480"/>
              </a:spcBef>
              <a:spcAft>
                <a:spcPts val="0"/>
              </a:spcAft>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1"/>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latin typeface="Bodoni"/>
                <a:ea typeface="Bodoni"/>
                <a:cs typeface="Bodoni"/>
                <a:sym typeface="Bodoni"/>
              </a:rPr>
              <a:t>Math Requirements</a:t>
            </a:r>
            <a:endParaRPr>
              <a:solidFill>
                <a:srgbClr val="FF0000"/>
              </a:solidFill>
              <a:latin typeface="Times New Roman"/>
              <a:ea typeface="Times New Roman"/>
              <a:cs typeface="Times New Roman"/>
              <a:sym typeface="Times New Roman"/>
            </a:endParaRPr>
          </a:p>
        </p:txBody>
      </p:sp>
      <p:sp>
        <p:nvSpPr>
          <p:cNvPr id="208" name="Google Shape;208;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latin typeface="Libre Franklin"/>
                <a:ea typeface="Libre Franklin"/>
                <a:cs typeface="Libre Franklin"/>
                <a:sym typeface="Libre Franklin"/>
              </a:rPr>
              <a:t>The General Education Department offers the following MATH courses that fulfill one of the Gen Ed Requirements: </a:t>
            </a:r>
            <a:endParaRPr/>
          </a:p>
          <a:p>
            <a:pPr marL="1143000" lvl="2" indent="-220027" algn="l" rtl="0">
              <a:lnSpc>
                <a:spcPct val="90000"/>
              </a:lnSpc>
              <a:spcBef>
                <a:spcPts val="333"/>
              </a:spcBef>
              <a:spcAft>
                <a:spcPts val="0"/>
              </a:spcAft>
              <a:buSzPts val="1665"/>
              <a:buChar char="•"/>
            </a:pPr>
            <a:r>
              <a:rPr lang="en-US" sz="1665">
                <a:solidFill>
                  <a:srgbClr val="FF0000"/>
                </a:solidFill>
              </a:rPr>
              <a:t>Introduction to Contemporary Mathematics I (Rus.)</a:t>
            </a:r>
            <a:endParaRPr/>
          </a:p>
          <a:p>
            <a:pPr marL="1143000" lvl="2" indent="-220027" algn="l" rtl="0">
              <a:lnSpc>
                <a:spcPct val="90000"/>
              </a:lnSpc>
              <a:spcBef>
                <a:spcPts val="333"/>
              </a:spcBef>
              <a:spcAft>
                <a:spcPts val="0"/>
              </a:spcAft>
              <a:buSzPts val="1665"/>
              <a:buChar char="•"/>
            </a:pPr>
            <a:r>
              <a:rPr lang="en-US" sz="1665">
                <a:solidFill>
                  <a:srgbClr val="FF0000"/>
                </a:solidFill>
              </a:rPr>
              <a:t>Introduction to Probability and Statistics (Eng., Rus.)*</a:t>
            </a:r>
            <a:endParaRPr/>
          </a:p>
          <a:p>
            <a:pPr marL="1143000" lvl="2" indent="-220027" algn="l" rtl="0">
              <a:lnSpc>
                <a:spcPct val="90000"/>
              </a:lnSpc>
              <a:spcBef>
                <a:spcPts val="333"/>
              </a:spcBef>
              <a:spcAft>
                <a:spcPts val="0"/>
              </a:spcAft>
              <a:buSzPts val="1665"/>
              <a:buChar char="•"/>
            </a:pPr>
            <a:r>
              <a:rPr lang="en-US" sz="1665">
                <a:solidFill>
                  <a:srgbClr val="FF0000"/>
                </a:solidFill>
              </a:rPr>
              <a:t>Math for Life I (Eng.) </a:t>
            </a:r>
            <a:endParaRPr/>
          </a:p>
          <a:p>
            <a:pPr marL="1143000" lvl="2" indent="-220027" algn="l" rtl="0">
              <a:lnSpc>
                <a:spcPct val="90000"/>
              </a:lnSpc>
              <a:spcBef>
                <a:spcPts val="333"/>
              </a:spcBef>
              <a:spcAft>
                <a:spcPts val="0"/>
              </a:spcAft>
              <a:buSzPts val="1665"/>
              <a:buChar char="•"/>
            </a:pPr>
            <a:r>
              <a:rPr lang="en-US" sz="1665" i="1" u="sng"/>
              <a:t>Make-It-Yourself Mathematics</a:t>
            </a:r>
            <a:endParaRPr sz="3330" i="1" u="sng">
              <a:latin typeface="Times New Roman"/>
              <a:ea typeface="Times New Roman"/>
              <a:cs typeface="Times New Roman"/>
              <a:sym typeface="Times New Roman"/>
            </a:endParaRPr>
          </a:p>
          <a:p>
            <a:pPr marL="1143000" lvl="2" indent="-220027" algn="l" rtl="0">
              <a:lnSpc>
                <a:spcPct val="90000"/>
              </a:lnSpc>
              <a:spcBef>
                <a:spcPts val="333"/>
              </a:spcBef>
              <a:spcAft>
                <a:spcPts val="0"/>
              </a:spcAft>
              <a:buSzPts val="1665"/>
              <a:buChar char="•"/>
            </a:pPr>
            <a:r>
              <a:rPr lang="en-US" sz="1665" i="1" u="sng"/>
              <a:t>Cultures of Mathematics</a:t>
            </a:r>
            <a:endParaRPr/>
          </a:p>
          <a:p>
            <a:pPr marL="1143000" lvl="2" indent="-220027" algn="l" rtl="0">
              <a:lnSpc>
                <a:spcPct val="90000"/>
              </a:lnSpc>
              <a:spcBef>
                <a:spcPts val="333"/>
              </a:spcBef>
              <a:spcAft>
                <a:spcPts val="0"/>
              </a:spcAft>
              <a:buSzPts val="1665"/>
              <a:buChar char="•"/>
            </a:pPr>
            <a:r>
              <a:rPr lang="en-US" sz="1665" i="1" u="sng"/>
              <a:t>Reason and Argue Better: Logic in Proof and Argument</a:t>
            </a:r>
            <a:endParaRPr/>
          </a:p>
          <a:p>
            <a:pPr marL="1143000" lvl="2" indent="-220027" algn="l" rtl="0">
              <a:lnSpc>
                <a:spcPct val="90000"/>
              </a:lnSpc>
              <a:spcBef>
                <a:spcPts val="333"/>
              </a:spcBef>
              <a:spcAft>
                <a:spcPts val="0"/>
              </a:spcAft>
              <a:buSzPts val="1665"/>
              <a:buChar char="•"/>
            </a:pPr>
            <a:r>
              <a:rPr lang="en-US" sz="1665" i="1" u="sng"/>
              <a:t>Storytelling with Statistics  </a:t>
            </a:r>
            <a:endParaRPr>
              <a:solidFill>
                <a:srgbClr val="FF0000"/>
              </a:solidFill>
            </a:endParaRPr>
          </a:p>
          <a:p>
            <a:pPr marL="1085850" lvl="2" indent="-171450" algn="l" rtl="0">
              <a:spcBef>
                <a:spcPts val="360"/>
              </a:spcBef>
              <a:spcAft>
                <a:spcPts val="0"/>
              </a:spcAft>
              <a:buSzPts val="1800"/>
              <a:buNone/>
            </a:pPr>
            <a:endParaRPr>
              <a:solidFill>
                <a:srgbClr val="FF0000"/>
              </a:solidFill>
              <a:latin typeface="Libre Franklin"/>
              <a:ea typeface="Libre Franklin"/>
              <a:cs typeface="Libre Franklin"/>
              <a:sym typeface="Libre Franklin"/>
            </a:endParaRPr>
          </a:p>
          <a:p>
            <a:pPr marL="800100" lvl="2" indent="0" algn="l" rtl="0">
              <a:spcBef>
                <a:spcPts val="360"/>
              </a:spcBef>
              <a:spcAft>
                <a:spcPts val="0"/>
              </a:spcAft>
              <a:buSzPts val="1800"/>
              <a:buNone/>
            </a:pPr>
            <a:endParaRPr>
              <a:latin typeface="Libre Franklin"/>
              <a:ea typeface="Libre Franklin"/>
              <a:cs typeface="Libre Franklin"/>
              <a:sym typeface="Libre Franklin"/>
            </a:endParaRPr>
          </a:p>
          <a:p>
            <a:pPr marL="800100" lvl="2" indent="0" algn="l" rtl="0">
              <a:spcBef>
                <a:spcPts val="280"/>
              </a:spcBef>
              <a:spcAft>
                <a:spcPts val="0"/>
              </a:spcAft>
              <a:buSzPts val="1400"/>
              <a:buNone/>
            </a:pPr>
            <a:endParaRPr sz="1400" i="1">
              <a:latin typeface="Libre Franklin"/>
              <a:ea typeface="Libre Franklin"/>
              <a:cs typeface="Libre Franklin"/>
              <a:sym typeface="Libre Franklin"/>
            </a:endParaRPr>
          </a:p>
          <a:p>
            <a:pPr marL="800100" lvl="2" indent="0" algn="l" rtl="0">
              <a:spcBef>
                <a:spcPts val="280"/>
              </a:spcBef>
              <a:spcAft>
                <a:spcPts val="0"/>
              </a:spcAft>
              <a:buSzPts val="1400"/>
              <a:buNone/>
            </a:pPr>
            <a:r>
              <a:rPr lang="en-US" sz="1400" i="1">
                <a:latin typeface="Libre Franklin"/>
                <a:ea typeface="Libre Franklin"/>
                <a:cs typeface="Libre Franklin"/>
                <a:sym typeface="Libre Franklin"/>
              </a:rPr>
              <a:t>*Please pay attention to the language of instruction </a:t>
            </a:r>
            <a:endParaRPr sz="1400" i="1">
              <a:latin typeface="Libre Franklin"/>
              <a:ea typeface="Libre Franklin"/>
              <a:cs typeface="Libre Franklin"/>
              <a:sym typeface="Libre Frankli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2"/>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Math requirement</a:t>
            </a:r>
            <a:endParaRPr/>
          </a:p>
        </p:txBody>
      </p:sp>
      <p:sp>
        <p:nvSpPr>
          <p:cNvPr id="214" name="Google Shape;214;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800"/>
              <a:buChar char="🙡"/>
            </a:pPr>
            <a:r>
              <a:rPr lang="en-US" dirty="0"/>
              <a:t>There are following Math courses </a:t>
            </a:r>
            <a:r>
              <a:rPr lang="en-US" dirty="0" smtClean="0"/>
              <a:t>offered </a:t>
            </a:r>
            <a:r>
              <a:rPr lang="en-US" dirty="0"/>
              <a:t>for Art, Humanities and Communication and Social Science departments, Law:</a:t>
            </a:r>
            <a:endParaRPr dirty="0"/>
          </a:p>
          <a:p>
            <a:pPr marL="0" lvl="0" indent="0" algn="l" rtl="0">
              <a:spcBef>
                <a:spcPts val="480"/>
              </a:spcBef>
              <a:spcAft>
                <a:spcPts val="0"/>
              </a:spcAft>
              <a:buSzPts val="1800"/>
              <a:buNone/>
            </a:pPr>
            <a:endParaRPr dirty="0"/>
          </a:p>
          <a:p>
            <a:pPr marL="457200" lvl="0" indent="-457200" algn="l" rtl="0">
              <a:spcBef>
                <a:spcPts val="480"/>
              </a:spcBef>
              <a:spcAft>
                <a:spcPts val="0"/>
              </a:spcAft>
              <a:buSzPts val="1800"/>
              <a:buFont typeface="Bodoni"/>
              <a:buAutoNum type="arabicPeriod"/>
            </a:pPr>
            <a:r>
              <a:rPr lang="en-US" dirty="0"/>
              <a:t>Make it Yourself Mathematics </a:t>
            </a:r>
            <a:endParaRPr dirty="0"/>
          </a:p>
          <a:p>
            <a:pPr marL="457200" lvl="0" indent="-457200" algn="l" rtl="0">
              <a:spcBef>
                <a:spcPts val="480"/>
              </a:spcBef>
              <a:spcAft>
                <a:spcPts val="0"/>
              </a:spcAft>
              <a:buSzPts val="1800"/>
              <a:buFont typeface="Bodoni"/>
              <a:buAutoNum type="arabicPeriod"/>
            </a:pPr>
            <a:r>
              <a:rPr lang="en-US" dirty="0"/>
              <a:t>Reason&amp; Argue Better, Logic in Proof and Arguments</a:t>
            </a:r>
            <a:endParaRPr dirty="0"/>
          </a:p>
          <a:p>
            <a:pPr marL="457200" lvl="0" indent="-457200" algn="l" rtl="0">
              <a:spcBef>
                <a:spcPts val="480"/>
              </a:spcBef>
              <a:spcAft>
                <a:spcPts val="0"/>
              </a:spcAft>
              <a:buSzPts val="1800"/>
              <a:buFont typeface="Bodoni"/>
              <a:buAutoNum type="arabicPeriod"/>
            </a:pPr>
            <a:r>
              <a:rPr lang="en-US" dirty="0"/>
              <a:t>Storytelling with Statistics  </a:t>
            </a:r>
            <a:endParaRPr dirty="0"/>
          </a:p>
          <a:p>
            <a:pPr marL="0" lvl="0" indent="0" algn="l" rtl="0">
              <a:spcBef>
                <a:spcPts val="480"/>
              </a:spcBef>
              <a:spcAft>
                <a:spcPts val="0"/>
              </a:spcAft>
              <a:buSzPts val="1800"/>
              <a:buNone/>
            </a:pPr>
            <a:endParaRPr dirty="0"/>
          </a:p>
          <a:p>
            <a:pPr marL="0" lvl="0" indent="0" algn="l" rtl="0">
              <a:spcBef>
                <a:spcPts val="480"/>
              </a:spcBef>
              <a:spcAft>
                <a:spcPts val="0"/>
              </a:spcAft>
              <a:buSzPts val="1800"/>
              <a:buNone/>
            </a:pPr>
            <a:r>
              <a:rPr lang="en-US" dirty="0"/>
              <a:t>PLEASE DOUBLE CHECK WITH YOUR DEPARTMENT IF THEY ACCEPT THESE COURSES AS MATH REQUIREMENT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3"/>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latin typeface="Bodoni"/>
                <a:ea typeface="Bodoni"/>
                <a:cs typeface="Bodoni"/>
                <a:sym typeface="Bodoni"/>
              </a:rPr>
              <a:t>Math Requirements</a:t>
            </a:r>
            <a:endParaRPr>
              <a:latin typeface="Times New Roman"/>
              <a:ea typeface="Times New Roman"/>
              <a:cs typeface="Times New Roman"/>
              <a:sym typeface="Times New Roman"/>
            </a:endParaRPr>
          </a:p>
        </p:txBody>
      </p:sp>
      <p:sp>
        <p:nvSpPr>
          <p:cNvPr id="220" name="Google Shape;220;p13"/>
          <p:cNvSpPr txBox="1">
            <a:spLocks noGrp="1"/>
          </p:cNvSpPr>
          <p:nvPr>
            <p:ph type="body" idx="1"/>
          </p:nvPr>
        </p:nvSpPr>
        <p:spPr>
          <a:xfrm>
            <a:off x="457200" y="1700808"/>
            <a:ext cx="8229600" cy="442535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First year students in </a:t>
            </a:r>
            <a:r>
              <a:rPr lang="en-US" b="1"/>
              <a:t>ANTH, ES, IBL, ICP, JMC, </a:t>
            </a:r>
            <a:r>
              <a:rPr lang="en-US" b="1">
                <a:solidFill>
                  <a:schemeClr val="dk1"/>
                </a:solidFill>
              </a:rPr>
              <a:t>LAS, </a:t>
            </a:r>
            <a:r>
              <a:rPr lang="en-US" b="1"/>
              <a:t>PSY, SOC, TCMA, GEO</a:t>
            </a:r>
            <a:r>
              <a:rPr lang="en-US"/>
              <a:t> departments </a:t>
            </a:r>
            <a:r>
              <a:rPr lang="en-US" b="1"/>
              <a:t>who want to transfer to BA </a:t>
            </a:r>
            <a:r>
              <a:rPr lang="en-US"/>
              <a:t>should enroll in </a:t>
            </a:r>
            <a:r>
              <a:rPr lang="en-US" b="1" i="1" u="sng">
                <a:solidFill>
                  <a:srgbClr val="FF0000"/>
                </a:solidFill>
              </a:rPr>
              <a:t>Introduction to Contemporary Mathematic I</a:t>
            </a:r>
            <a:r>
              <a:rPr lang="en-US"/>
              <a:t>.</a:t>
            </a:r>
            <a:endParaRPr/>
          </a:p>
          <a:p>
            <a:pPr marL="342900" lvl="0" indent="-342900" algn="l" rtl="0">
              <a:spcBef>
                <a:spcPts val="480"/>
              </a:spcBef>
              <a:spcAft>
                <a:spcPts val="0"/>
              </a:spcAft>
              <a:buSzPts val="1800"/>
              <a:buChar char="🙡"/>
            </a:pPr>
            <a:r>
              <a:rPr lang="en-US"/>
              <a:t>To be eligible to transfer, students must receive a final grade of B+ or higher.</a:t>
            </a:r>
            <a:endParaRPr/>
          </a:p>
          <a:p>
            <a:pPr marL="342900" lvl="0" indent="-342900" algn="l" rtl="0">
              <a:spcBef>
                <a:spcPts val="480"/>
              </a:spcBef>
              <a:spcAft>
                <a:spcPts val="0"/>
              </a:spcAft>
              <a:buSzPts val="1800"/>
              <a:buChar char="🙡"/>
            </a:pPr>
            <a:r>
              <a:rPr lang="en-US"/>
              <a:t>First year students in </a:t>
            </a:r>
            <a:r>
              <a:rPr lang="en-US" b="1"/>
              <a:t>ANTH, ES, IBL, ICP, JMC, LAS, PSY, SOC, TCMA</a:t>
            </a:r>
            <a:r>
              <a:rPr lang="en-US"/>
              <a:t>, </a:t>
            </a:r>
            <a:r>
              <a:rPr lang="en-US" b="1"/>
              <a:t>GEO</a:t>
            </a:r>
            <a:r>
              <a:rPr lang="en-US"/>
              <a:t> departments </a:t>
            </a:r>
            <a:r>
              <a:rPr lang="en-US" b="1"/>
              <a:t>who want to transfer </a:t>
            </a:r>
            <a:r>
              <a:rPr lang="en-US"/>
              <a:t>to </a:t>
            </a:r>
            <a:r>
              <a:rPr lang="en-US" b="1"/>
              <a:t>ECO, AMI </a:t>
            </a:r>
            <a:r>
              <a:rPr lang="en-US"/>
              <a:t>or </a:t>
            </a:r>
            <a:r>
              <a:rPr lang="en-US" b="1"/>
              <a:t>SFW </a:t>
            </a:r>
            <a:r>
              <a:rPr lang="en-US"/>
              <a:t>should enroll in </a:t>
            </a:r>
            <a:r>
              <a:rPr lang="en-US" b="1" i="1" u="sng"/>
              <a:t>Linear Algebra and Geometry </a:t>
            </a:r>
            <a:r>
              <a:rPr lang="en-US"/>
              <a:t>for ECO/AMI or SFW course.</a:t>
            </a:r>
            <a:endParaRPr/>
          </a:p>
          <a:p>
            <a:pPr marL="342900" lvl="0" indent="-209550" algn="l" rtl="0">
              <a:spcBef>
                <a:spcPts val="560"/>
              </a:spcBef>
              <a:spcAft>
                <a:spcPts val="0"/>
              </a:spcAft>
              <a:buSzPts val="2100"/>
              <a:buNone/>
            </a:pP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Math courses</a:t>
            </a:r>
            <a:endParaRPr/>
          </a:p>
        </p:txBody>
      </p:sp>
      <p:sp>
        <p:nvSpPr>
          <p:cNvPr id="226" name="Google Shape;226;p14"/>
          <p:cNvSpPr txBox="1">
            <a:spLocks noGrp="1"/>
          </p:cNvSpPr>
          <p:nvPr>
            <p:ph type="body" idx="1"/>
          </p:nvPr>
        </p:nvSpPr>
        <p:spPr>
          <a:xfrm>
            <a:off x="457200" y="1628800"/>
            <a:ext cx="8229600" cy="44973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Students from</a:t>
            </a:r>
            <a:r>
              <a:rPr lang="en-US" b="1"/>
              <a:t> PSY</a:t>
            </a:r>
            <a:r>
              <a:rPr lang="en-US"/>
              <a:t>, </a:t>
            </a:r>
            <a:r>
              <a:rPr lang="en-US" b="1"/>
              <a:t>SOC</a:t>
            </a:r>
            <a:r>
              <a:rPr lang="en-US"/>
              <a:t> and </a:t>
            </a:r>
            <a:r>
              <a:rPr lang="en-US" b="1"/>
              <a:t>JMC</a:t>
            </a:r>
            <a:r>
              <a:rPr lang="en-US"/>
              <a:t> departments should take </a:t>
            </a:r>
            <a:r>
              <a:rPr lang="en-US" b="1" i="1" u="sng"/>
              <a:t>Introduction to Probability and Statistics </a:t>
            </a:r>
            <a:r>
              <a:rPr lang="en-US"/>
              <a:t>in Freshman or Sophomore year. This prepares students an advanced quantitative math course in Junior year. </a:t>
            </a:r>
            <a:endParaRPr/>
          </a:p>
          <a:p>
            <a:pPr marL="342900" lvl="0" indent="-342900" algn="l" rtl="0">
              <a:spcBef>
                <a:spcPts val="480"/>
              </a:spcBef>
              <a:spcAft>
                <a:spcPts val="0"/>
              </a:spcAft>
              <a:buSzPts val="1800"/>
              <a:buChar char="🙡"/>
            </a:pPr>
            <a:r>
              <a:rPr lang="en-US"/>
              <a:t>The Junior year quantitative math course fulfills the second math requirement. </a:t>
            </a:r>
            <a:endParaRPr/>
          </a:p>
          <a:p>
            <a:pPr marL="0" lvl="0" indent="0" algn="l" rtl="0">
              <a:spcBef>
                <a:spcPts val="480"/>
              </a:spcBef>
              <a:spcAft>
                <a:spcPts val="0"/>
              </a:spcAft>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5"/>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latin typeface="Bodoni"/>
                <a:ea typeface="Bodoni"/>
                <a:cs typeface="Bodoni"/>
                <a:sym typeface="Bodoni"/>
              </a:rPr>
              <a:t>Math Requirements</a:t>
            </a:r>
            <a:endParaRPr>
              <a:latin typeface="Times New Roman"/>
              <a:ea typeface="Times New Roman"/>
              <a:cs typeface="Times New Roman"/>
              <a:sym typeface="Times New Roman"/>
            </a:endParaRPr>
          </a:p>
        </p:txBody>
      </p:sp>
      <p:sp>
        <p:nvSpPr>
          <p:cNvPr id="233" name="Google Shape;233;p15"/>
          <p:cNvSpPr txBox="1">
            <a:spLocks noGrp="1"/>
          </p:cNvSpPr>
          <p:nvPr>
            <p:ph type="body" idx="1"/>
          </p:nvPr>
        </p:nvSpPr>
        <p:spPr>
          <a:xfrm>
            <a:off x="457200" y="1600200"/>
            <a:ext cx="8362950" cy="463708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Students from </a:t>
            </a:r>
            <a:r>
              <a:rPr lang="en-US" b="1"/>
              <a:t>ANTH, ES, ICP, JMC, LAS </a:t>
            </a:r>
            <a:r>
              <a:rPr lang="en-US"/>
              <a:t>departments </a:t>
            </a:r>
            <a:r>
              <a:rPr lang="en-US" b="1"/>
              <a:t>who </a:t>
            </a:r>
            <a:r>
              <a:rPr lang="en-US" b="1" u="sng"/>
              <a:t>DO NOT </a:t>
            </a:r>
            <a:r>
              <a:rPr lang="en-US" b="1"/>
              <a:t>want to transfer</a:t>
            </a:r>
            <a:r>
              <a:rPr lang="en-US"/>
              <a:t> to BA, ECO, AMI or SFW should take two of the following courses:</a:t>
            </a:r>
            <a:endParaRPr/>
          </a:p>
          <a:p>
            <a:pPr marL="0" lvl="0" indent="0" algn="l" rtl="0">
              <a:spcBef>
                <a:spcPts val="480"/>
              </a:spcBef>
              <a:spcAft>
                <a:spcPts val="0"/>
              </a:spcAft>
              <a:buSzPts val="1800"/>
              <a:buFont typeface="Arial"/>
              <a:buNone/>
            </a:pPr>
            <a:r>
              <a:rPr lang="en-US"/>
              <a:t>	a) Math for Life I </a:t>
            </a:r>
            <a:endParaRPr/>
          </a:p>
          <a:p>
            <a:pPr marL="0" lvl="0" indent="0" algn="l" rtl="0">
              <a:spcBef>
                <a:spcPts val="480"/>
              </a:spcBef>
              <a:spcAft>
                <a:spcPts val="0"/>
              </a:spcAft>
              <a:buSzPts val="1800"/>
              <a:buFont typeface="Arial"/>
              <a:buNone/>
            </a:pPr>
            <a:r>
              <a:rPr lang="en-US"/>
              <a:t>	b) Introduction to Probability and Statistics </a:t>
            </a:r>
            <a:endParaRPr/>
          </a:p>
          <a:p>
            <a:pPr marL="0" lvl="0" indent="0" algn="l" rtl="0">
              <a:spcBef>
                <a:spcPts val="480"/>
              </a:spcBef>
              <a:spcAft>
                <a:spcPts val="0"/>
              </a:spcAft>
              <a:buSzPts val="1800"/>
              <a:buFont typeface="Arial"/>
              <a:buNone/>
            </a:pPr>
            <a:r>
              <a:rPr lang="en-US"/>
              <a:t>	c) Introduction to Contemporary Mathematics I</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Russian and Kyrgyz</a:t>
            </a:r>
            <a:endParaRPr/>
          </a:p>
        </p:txBody>
      </p:sp>
      <p:sp>
        <p:nvSpPr>
          <p:cNvPr id="239" name="Google Shape;239;p16"/>
          <p:cNvSpPr txBox="1">
            <a:spLocks noGrp="1"/>
          </p:cNvSpPr>
          <p:nvPr>
            <p:ph type="body" idx="1"/>
          </p:nvPr>
        </p:nvSpPr>
        <p:spPr>
          <a:xfrm>
            <a:off x="611560" y="2348880"/>
            <a:ext cx="8229600" cy="403244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dirty="0"/>
              <a:t>Students should take </a:t>
            </a:r>
            <a:r>
              <a:rPr lang="en-US" dirty="0" smtClean="0"/>
              <a:t>8 credits </a:t>
            </a:r>
            <a:r>
              <a:rPr lang="en-US" dirty="0"/>
              <a:t>of </a:t>
            </a:r>
            <a:r>
              <a:rPr lang="en-US" dirty="0" smtClean="0"/>
              <a:t>Kyrgyz language and literature course:</a:t>
            </a:r>
          </a:p>
          <a:p>
            <a:pPr marL="342900" lvl="0" indent="-342900" algn="l" rtl="0">
              <a:spcBef>
                <a:spcPts val="0"/>
              </a:spcBef>
              <a:spcAft>
                <a:spcPts val="0"/>
              </a:spcAft>
              <a:buSzPts val="1800"/>
              <a:buChar char="🙡"/>
            </a:pPr>
            <a:r>
              <a:rPr lang="en-US" dirty="0" smtClean="0"/>
              <a:t>1. Kyrgyz </a:t>
            </a:r>
            <a:r>
              <a:rPr lang="en-US" dirty="0"/>
              <a:t>Language and Literature </a:t>
            </a:r>
            <a:r>
              <a:rPr lang="en-US" dirty="0" smtClean="0"/>
              <a:t>I – 4 cr. </a:t>
            </a:r>
            <a:r>
              <a:rPr lang="en-US" dirty="0"/>
              <a:t>c</a:t>
            </a:r>
            <a:r>
              <a:rPr lang="en-US" dirty="0" smtClean="0"/>
              <a:t>ourse</a:t>
            </a:r>
          </a:p>
          <a:p>
            <a:pPr marL="342900" lvl="0" indent="-342900" algn="l" rtl="0">
              <a:spcBef>
                <a:spcPts val="0"/>
              </a:spcBef>
              <a:spcAft>
                <a:spcPts val="0"/>
              </a:spcAft>
              <a:buSzPts val="1800"/>
              <a:buChar char="🙡"/>
            </a:pPr>
            <a:r>
              <a:rPr lang="en-US" dirty="0" smtClean="0"/>
              <a:t>2. Kyrgyz Language and Literature II – 4 cr. course</a:t>
            </a:r>
            <a:endParaRPr dirty="0"/>
          </a:p>
          <a:p>
            <a:pPr marL="342900" lvl="0" indent="-342900" algn="l" rtl="0">
              <a:spcBef>
                <a:spcPts val="480"/>
              </a:spcBef>
              <a:spcAft>
                <a:spcPts val="0"/>
              </a:spcAft>
              <a:buSzPts val="1800"/>
              <a:buChar char="🙡"/>
            </a:pPr>
            <a:r>
              <a:rPr lang="en-US" dirty="0"/>
              <a:t> </a:t>
            </a:r>
            <a:r>
              <a:rPr lang="en-US" b="1" dirty="0"/>
              <a:t>AND</a:t>
            </a:r>
            <a:r>
              <a:rPr lang="en-US" dirty="0"/>
              <a:t> </a:t>
            </a:r>
            <a:r>
              <a:rPr lang="en-US" dirty="0" smtClean="0"/>
              <a:t>4 </a:t>
            </a:r>
            <a:r>
              <a:rPr lang="en-US" dirty="0"/>
              <a:t>credits of Russian Language course</a:t>
            </a:r>
            <a:r>
              <a:rPr lang="en-US" dirty="0" smtClean="0"/>
              <a:t>.</a:t>
            </a:r>
          </a:p>
          <a:p>
            <a:pPr marL="342900" lvl="0" indent="-342900" algn="l" rtl="0">
              <a:spcBef>
                <a:spcPts val="480"/>
              </a:spcBef>
              <a:spcAft>
                <a:spcPts val="0"/>
              </a:spcAft>
              <a:buSzPts val="1800"/>
              <a:buChar char="🙡"/>
            </a:pPr>
            <a:r>
              <a:rPr lang="en-US" dirty="0" smtClean="0"/>
              <a:t>1. Russian language I – 2 cr. </a:t>
            </a:r>
            <a:r>
              <a:rPr lang="en-US" dirty="0"/>
              <a:t>c</a:t>
            </a:r>
            <a:r>
              <a:rPr lang="en-US" dirty="0" smtClean="0"/>
              <a:t>ourse </a:t>
            </a:r>
          </a:p>
          <a:p>
            <a:pPr marL="342900" lvl="0" indent="-342900" algn="l" rtl="0">
              <a:spcBef>
                <a:spcPts val="480"/>
              </a:spcBef>
              <a:spcAft>
                <a:spcPts val="0"/>
              </a:spcAft>
              <a:buSzPts val="1800"/>
              <a:buChar char="🙡"/>
            </a:pPr>
            <a:r>
              <a:rPr lang="en-US" dirty="0" smtClean="0"/>
              <a:t>2. Russian language II – 2 cr. course</a:t>
            </a:r>
            <a:endParaRPr dirty="0"/>
          </a:p>
          <a:p>
            <a:pPr marL="342900" lvl="0" indent="-342900" algn="l" rtl="0">
              <a:spcBef>
                <a:spcPts val="480"/>
              </a:spcBef>
              <a:spcAft>
                <a:spcPts val="0"/>
              </a:spcAft>
              <a:buSzPts val="1800"/>
              <a:buChar char="🙡"/>
            </a:pPr>
            <a:r>
              <a:rPr lang="en-US" dirty="0"/>
              <a:t>Total </a:t>
            </a:r>
            <a:r>
              <a:rPr lang="en-US" b="1" dirty="0"/>
              <a:t>12 credits</a:t>
            </a:r>
            <a:endParaRPr b="1" dirty="0"/>
          </a:p>
          <a:p>
            <a:pPr marL="342900" lvl="0" indent="-228600" algn="l" rtl="0">
              <a:spcBef>
                <a:spcPts val="480"/>
              </a:spcBef>
              <a:spcAft>
                <a:spcPts val="0"/>
              </a:spcAft>
              <a:buSzPts val="1800"/>
              <a:buNone/>
            </a:pPr>
            <a:endParaRPr dirty="0"/>
          </a:p>
          <a:p>
            <a:pPr marL="342900" lvl="0" indent="-228600" algn="l" rtl="0">
              <a:spcBef>
                <a:spcPts val="480"/>
              </a:spcBef>
              <a:spcAft>
                <a:spcPts val="0"/>
              </a:spcAft>
              <a:buSzPts val="1800"/>
              <a:buNone/>
            </a:pPr>
            <a:endParaRPr dirty="0"/>
          </a:p>
          <a:p>
            <a:pPr marL="0" lvl="0" indent="0" algn="l" rtl="0">
              <a:spcBef>
                <a:spcPts val="480"/>
              </a:spcBef>
              <a:spcAft>
                <a:spcPts val="0"/>
              </a:spcAft>
              <a:buSzPts val="1800"/>
              <a:buNone/>
            </a:pPr>
            <a:endParaRPr dirty="0"/>
          </a:p>
          <a:p>
            <a:pPr marL="342900" lvl="0" indent="-228600" algn="l" rtl="0">
              <a:spcBef>
                <a:spcPts val="480"/>
              </a:spcBef>
              <a:spcAft>
                <a:spcPts val="0"/>
              </a:spcAft>
              <a:buSzPts val="1800"/>
              <a:buNone/>
            </a:pPr>
            <a:endParaRPr dirty="0"/>
          </a:p>
          <a:p>
            <a:pPr marL="342900" lvl="0" indent="-228600" algn="l" rtl="0">
              <a:spcBef>
                <a:spcPts val="480"/>
              </a:spcBef>
              <a:spcAft>
                <a:spcPts val="0"/>
              </a:spcAft>
              <a:buSzPts val="1800"/>
              <a:buNone/>
            </a:pPr>
            <a:endParaRPr dirty="0"/>
          </a:p>
          <a:p>
            <a:pPr marL="342900" lvl="0" indent="-228600" algn="l" rtl="0">
              <a:spcBef>
                <a:spcPts val="480"/>
              </a:spcBef>
              <a:spcAft>
                <a:spcPts val="0"/>
              </a:spcAft>
              <a:buSzPts val="1800"/>
              <a:buNone/>
            </a:pPr>
            <a:endParaRPr dirty="0"/>
          </a:p>
          <a:p>
            <a:pPr marL="0" lvl="0" indent="0" algn="l" rtl="0">
              <a:spcBef>
                <a:spcPts val="480"/>
              </a:spcBef>
              <a:spcAft>
                <a:spcPts val="0"/>
              </a:spcAft>
              <a:buSzPts val="18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7"/>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Russian and Kyrgyz</a:t>
            </a:r>
            <a:endParaRPr/>
          </a:p>
        </p:txBody>
      </p:sp>
      <p:sp>
        <p:nvSpPr>
          <p:cNvPr id="245" name="Google Shape;245;p17"/>
          <p:cNvSpPr txBox="1">
            <a:spLocks noGrp="1"/>
          </p:cNvSpPr>
          <p:nvPr>
            <p:ph type="body" idx="1"/>
          </p:nvPr>
        </p:nvSpPr>
        <p:spPr>
          <a:xfrm>
            <a:off x="457200" y="1783357"/>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There are double counted courses: ART/RUS.</a:t>
            </a:r>
            <a:endParaRPr/>
          </a:p>
          <a:p>
            <a:pPr marL="342900" lvl="0" indent="-342900" algn="l" rtl="0">
              <a:spcBef>
                <a:spcPts val="480"/>
              </a:spcBef>
              <a:spcAft>
                <a:spcPts val="0"/>
              </a:spcAft>
              <a:buSzPts val="1800"/>
              <a:buChar char="🙡"/>
            </a:pPr>
            <a:r>
              <a:rPr lang="en-US">
                <a:solidFill>
                  <a:schemeClr val="accent4"/>
                </a:solidFill>
              </a:rPr>
              <a:t>No double counted course for KYR</a:t>
            </a:r>
            <a:endParaRPr>
              <a:solidFill>
                <a:schemeClr val="accent4"/>
              </a:solidFill>
            </a:endParaRPr>
          </a:p>
          <a:p>
            <a:pPr marL="342900" lvl="0" indent="-342900" algn="l" rtl="0">
              <a:spcBef>
                <a:spcPts val="480"/>
              </a:spcBef>
              <a:spcAft>
                <a:spcPts val="0"/>
              </a:spcAft>
              <a:buSzPts val="1800"/>
              <a:buChar char="🙡"/>
            </a:pPr>
            <a:r>
              <a:rPr lang="en-US"/>
              <a:t>If you see a course with a double code you can fulfill two requirements with the same course. Example: taking course “Echo of The Past: Soviet Sci-Fi in Film” with code RUS/ART fulfills the Russian language requirement and Art requirement. </a:t>
            </a:r>
            <a:r>
              <a:rPr lang="en-US" i="1"/>
              <a:t>(</a:t>
            </a:r>
            <a:r>
              <a:rPr lang="en-US" i="1" u="sng"/>
              <a:t>6 credits of Russian and 6 credits of Art</a:t>
            </a:r>
            <a:r>
              <a:rPr lang="en-US" i="1"/>
              <a:t>).</a:t>
            </a:r>
            <a:endParaRPr i="1"/>
          </a:p>
          <a:p>
            <a:pPr marL="342900" lvl="0" indent="-342900" algn="l" rtl="0">
              <a:spcBef>
                <a:spcPts val="480"/>
              </a:spcBef>
              <a:spcAft>
                <a:spcPts val="0"/>
              </a:spcAft>
              <a:buSzPts val="1800"/>
              <a:buChar char="🙡"/>
            </a:pPr>
            <a:r>
              <a:rPr lang="en-US"/>
              <a:t>Please pay attention to the level of language required to succeed in the course. The level will be indicated.</a:t>
            </a:r>
            <a:endParaRPr/>
          </a:p>
          <a:p>
            <a:pPr marL="342900" lvl="0" indent="-228600" algn="l" rtl="0">
              <a:spcBef>
                <a:spcPts val="480"/>
              </a:spcBef>
              <a:spcAft>
                <a:spcPts val="0"/>
              </a:spcAft>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Registration schedule</a:t>
            </a:r>
            <a:endParaRPr/>
          </a:p>
        </p:txBody>
      </p:sp>
      <p:sp>
        <p:nvSpPr>
          <p:cNvPr id="138" name="Google Shape;138;p2"/>
          <p:cNvSpPr txBox="1">
            <a:spLocks noGrp="1"/>
          </p:cNvSpPr>
          <p:nvPr>
            <p:ph type="body" idx="1"/>
          </p:nvPr>
        </p:nvSpPr>
        <p:spPr>
          <a:xfrm>
            <a:off x="467544" y="2564904"/>
            <a:ext cx="8229600" cy="283691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solidFill>
                  <a:schemeClr val="dk1"/>
                </a:solidFill>
              </a:rPr>
              <a:t>Registration Period: August 27,Thursday at 14:20 – August 31, Friday </a:t>
            </a:r>
            <a:endParaRPr/>
          </a:p>
          <a:p>
            <a:pPr marL="342900" lvl="0" indent="-342900" algn="l" rtl="0">
              <a:spcBef>
                <a:spcPts val="480"/>
              </a:spcBef>
              <a:spcAft>
                <a:spcPts val="0"/>
              </a:spcAft>
              <a:buSzPts val="1800"/>
              <a:buChar char="🙡"/>
            </a:pPr>
            <a:r>
              <a:rPr lang="en-US">
                <a:solidFill>
                  <a:schemeClr val="dk1"/>
                </a:solidFill>
              </a:rPr>
              <a:t>Add/Drop Period: September 1, Tuesday - September 7, Monday</a:t>
            </a:r>
            <a:endParaRPr/>
          </a:p>
          <a:p>
            <a:pPr marL="342900" lvl="0" indent="-228600" algn="l" rtl="0">
              <a:spcBef>
                <a:spcPts val="480"/>
              </a:spcBef>
              <a:spcAft>
                <a:spcPts val="0"/>
              </a:spcAft>
              <a:buSzPts val="1800"/>
              <a:buNone/>
            </a:pPr>
            <a:endParaRPr/>
          </a:p>
          <a:p>
            <a:pPr marL="342900" lvl="0" indent="-228600" algn="l" rtl="0">
              <a:spcBef>
                <a:spcPts val="480"/>
              </a:spcBef>
              <a:spcAft>
                <a:spcPts val="0"/>
              </a:spcAft>
              <a:buSzPts val="1800"/>
              <a:buNone/>
            </a:pPr>
            <a:endParaRPr/>
          </a:p>
          <a:p>
            <a:pPr marL="742950" lvl="1" indent="-177800" algn="l" rtl="0">
              <a:spcBef>
                <a:spcPts val="400"/>
              </a:spcBef>
              <a:spcAft>
                <a:spcPts val="0"/>
              </a:spcAft>
              <a:buSzPts val="1700"/>
              <a:buNone/>
            </a:pPr>
            <a:endParaRPr/>
          </a:p>
          <a:p>
            <a:pPr marL="342900" lvl="0" indent="-228600" algn="l" rtl="0">
              <a:spcBef>
                <a:spcPts val="480"/>
              </a:spcBef>
              <a:spcAft>
                <a:spcPts val="0"/>
              </a:spcAft>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8"/>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latin typeface="Bodoni"/>
                <a:ea typeface="Bodoni"/>
                <a:cs typeface="Bodoni"/>
                <a:sym typeface="Bodoni"/>
              </a:rPr>
              <a:t>Foreign Languages </a:t>
            </a:r>
            <a:endParaRPr>
              <a:latin typeface="Times New Roman"/>
              <a:ea typeface="Times New Roman"/>
              <a:cs typeface="Times New Roman"/>
              <a:sym typeface="Times New Roman"/>
            </a:endParaRPr>
          </a:p>
        </p:txBody>
      </p:sp>
      <p:sp>
        <p:nvSpPr>
          <p:cNvPr id="251" name="Google Shape;251;p18"/>
          <p:cNvSpPr txBox="1">
            <a:spLocks noGrp="1"/>
          </p:cNvSpPr>
          <p:nvPr>
            <p:ph type="body" idx="1"/>
          </p:nvPr>
        </p:nvSpPr>
        <p:spPr>
          <a:xfrm>
            <a:off x="457200" y="1700808"/>
            <a:ext cx="8229600" cy="468052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solidFill>
                  <a:schemeClr val="dk1"/>
                </a:solidFill>
                <a:latin typeface="Libre Franklin"/>
                <a:ea typeface="Libre Franklin"/>
                <a:cs typeface="Libre Franklin"/>
                <a:sym typeface="Libre Franklin"/>
              </a:rPr>
              <a:t>Japanese  for beginners , Spanish for beginners, French for beginners , German for beginners are offered in FALL 2020. In Spring 2021 students continue taking part I of the selected language. </a:t>
            </a:r>
            <a:endParaRPr/>
          </a:p>
          <a:p>
            <a:pPr marL="342900" lvl="0" indent="-342900" algn="l" rtl="0">
              <a:spcBef>
                <a:spcPts val="480"/>
              </a:spcBef>
              <a:spcAft>
                <a:spcPts val="0"/>
              </a:spcAft>
              <a:buSzPts val="1800"/>
              <a:buChar char="🙡"/>
            </a:pPr>
            <a:r>
              <a:rPr lang="en-US">
                <a:solidFill>
                  <a:schemeClr val="dk1"/>
                </a:solidFill>
                <a:latin typeface="Libre Franklin"/>
                <a:ea typeface="Libre Franklin"/>
                <a:cs typeface="Libre Franklin"/>
                <a:sym typeface="Libre Franklin"/>
              </a:rPr>
              <a:t>If a student wants to take an Intermediate level course (as Part I), s/he must first take a test at European Studies department. </a:t>
            </a:r>
            <a:endParaRPr/>
          </a:p>
          <a:p>
            <a:pPr marL="342900" lvl="0" indent="-342900" algn="l" rtl="0">
              <a:spcBef>
                <a:spcPts val="480"/>
              </a:spcBef>
              <a:spcAft>
                <a:spcPts val="0"/>
              </a:spcAft>
              <a:buSzPts val="1800"/>
              <a:buChar char="🙡"/>
            </a:pPr>
            <a:r>
              <a:rPr lang="en-US">
                <a:solidFill>
                  <a:srgbClr val="FF0000"/>
                </a:solidFill>
                <a:latin typeface="Times New Roman"/>
                <a:ea typeface="Times New Roman"/>
                <a:cs typeface="Times New Roman"/>
                <a:sym typeface="Times New Roman"/>
              </a:rPr>
              <a:t>(Only 6 cr. will cover HUM requirement) Starting from fall 2018 only 6 credits of foreign language counts as HUM</a:t>
            </a:r>
            <a:r>
              <a:rPr lang="en-US">
                <a:latin typeface="Times New Roman"/>
                <a:ea typeface="Times New Roman"/>
                <a:cs typeface="Times New Roman"/>
                <a:sym typeface="Times New Roman"/>
              </a:rPr>
              <a:t/>
            </a:r>
            <a:br>
              <a:rPr lang="en-US">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9"/>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Language Course Policy</a:t>
            </a:r>
            <a:endParaRPr/>
          </a:p>
        </p:txBody>
      </p:sp>
      <p:sp>
        <p:nvSpPr>
          <p:cNvPr id="257" name="Google Shape;257;p19"/>
          <p:cNvSpPr txBox="1">
            <a:spLocks noGrp="1"/>
          </p:cNvSpPr>
          <p:nvPr>
            <p:ph type="body" idx="1"/>
          </p:nvPr>
        </p:nvSpPr>
        <p:spPr>
          <a:xfrm>
            <a:off x="457200" y="1700809"/>
            <a:ext cx="8229600" cy="295232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AUCA policy states that if a student earns (6) credits for one (Fall) semester of a language but does not take (6) credits of the same language the second (Spring) semester in that academic year, the grade and </a:t>
            </a:r>
            <a:r>
              <a:rPr lang="en-US" u="sng"/>
              <a:t>6 credits will be removed from the student’s transcript</a:t>
            </a:r>
            <a:r>
              <a:rPr lang="en-US"/>
              <a:t>. </a:t>
            </a:r>
            <a:endParaRPr/>
          </a:p>
          <a:p>
            <a:pPr marL="342900" lvl="0" indent="-342900" algn="l" rtl="0">
              <a:spcBef>
                <a:spcPts val="480"/>
              </a:spcBef>
              <a:spcAft>
                <a:spcPts val="0"/>
              </a:spcAft>
              <a:buSzPts val="1800"/>
              <a:buChar char="🙡"/>
            </a:pPr>
            <a:r>
              <a:rPr lang="en-US"/>
              <a:t>A student will loose: </a:t>
            </a:r>
            <a:r>
              <a:rPr lang="en-US">
                <a:solidFill>
                  <a:srgbClr val="FF0000"/>
                </a:solidFill>
              </a:rPr>
              <a:t>CREDITS, TIME,MONEY</a:t>
            </a:r>
            <a:endParaRPr/>
          </a:p>
          <a:p>
            <a:pPr marL="0" lvl="0" indent="0" algn="l" rtl="0">
              <a:spcBef>
                <a:spcPts val="480"/>
              </a:spcBef>
              <a:spcAft>
                <a:spcPts val="0"/>
              </a:spcAft>
              <a:buSzPts val="1800"/>
              <a:buNone/>
            </a:pPr>
            <a:endParaRPr/>
          </a:p>
          <a:p>
            <a:pPr marL="342900" lvl="0" indent="-228600" algn="l" rtl="0">
              <a:spcBef>
                <a:spcPts val="480"/>
              </a:spcBef>
              <a:spcAft>
                <a:spcPts val="0"/>
              </a:spcAft>
              <a:buSzPts val="1800"/>
              <a:buNone/>
            </a:pPr>
            <a:endParaRPr/>
          </a:p>
          <a:p>
            <a:pPr marL="0" lvl="0" indent="0" algn="l" rtl="0">
              <a:spcBef>
                <a:spcPts val="480"/>
              </a:spcBef>
              <a:spcAft>
                <a:spcPts val="0"/>
              </a:spcAft>
              <a:buSzPts val="1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0"/>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Bard College Diploma</a:t>
            </a:r>
            <a:endParaRPr/>
          </a:p>
        </p:txBody>
      </p:sp>
      <p:sp>
        <p:nvSpPr>
          <p:cNvPr id="263" name="Google Shape;263;p20"/>
          <p:cNvSpPr txBox="1">
            <a:spLocks noGrp="1"/>
          </p:cNvSpPr>
          <p:nvPr>
            <p:ph type="body" idx="1"/>
          </p:nvPr>
        </p:nvSpPr>
        <p:spPr>
          <a:xfrm>
            <a:off x="457200" y="1700808"/>
            <a:ext cx="8229600" cy="4425355"/>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SzPts val="1800"/>
              <a:buChar char="🙡"/>
            </a:pPr>
            <a:r>
              <a:rPr lang="en-US"/>
              <a:t>Most majors earn a Bard College diploma upon graduation.</a:t>
            </a:r>
            <a:endParaRPr/>
          </a:p>
          <a:p>
            <a:pPr marL="342900" lvl="0" indent="-342900" algn="l" rtl="0">
              <a:lnSpc>
                <a:spcPct val="90000"/>
              </a:lnSpc>
              <a:spcBef>
                <a:spcPts val="480"/>
              </a:spcBef>
              <a:spcAft>
                <a:spcPts val="0"/>
              </a:spcAft>
              <a:buSzPts val="1800"/>
              <a:buChar char="🙡"/>
            </a:pPr>
            <a:r>
              <a:rPr lang="en-US"/>
              <a:t>BA &amp; IBL majors must earn additional credits for BARD certificate:</a:t>
            </a:r>
            <a:endParaRPr/>
          </a:p>
          <a:p>
            <a:pPr marL="742950" lvl="1" indent="-285750" algn="l" rtl="0">
              <a:lnSpc>
                <a:spcPct val="90000"/>
              </a:lnSpc>
              <a:spcBef>
                <a:spcPts val="400"/>
              </a:spcBef>
              <a:spcAft>
                <a:spcPts val="0"/>
              </a:spcAft>
              <a:buSzPts val="1700"/>
              <a:buChar char="o"/>
            </a:pPr>
            <a:r>
              <a:rPr lang="en-US"/>
              <a:t>12 credits Social Science</a:t>
            </a:r>
            <a:endParaRPr/>
          </a:p>
          <a:p>
            <a:pPr marL="742950" lvl="1" indent="-285750" algn="l" rtl="0">
              <a:lnSpc>
                <a:spcPct val="90000"/>
              </a:lnSpc>
              <a:spcBef>
                <a:spcPts val="400"/>
              </a:spcBef>
              <a:spcAft>
                <a:spcPts val="0"/>
              </a:spcAft>
              <a:buSzPts val="1700"/>
              <a:buChar char="o"/>
            </a:pPr>
            <a:r>
              <a:rPr lang="en-US"/>
              <a:t>12 credits Art</a:t>
            </a:r>
            <a:endParaRPr/>
          </a:p>
          <a:p>
            <a:pPr marL="742950" lvl="1" indent="-285750" algn="l" rtl="0">
              <a:lnSpc>
                <a:spcPct val="90000"/>
              </a:lnSpc>
              <a:spcBef>
                <a:spcPts val="400"/>
              </a:spcBef>
              <a:spcAft>
                <a:spcPts val="0"/>
              </a:spcAft>
              <a:buSzPts val="1700"/>
              <a:buChar char="o"/>
            </a:pPr>
            <a:r>
              <a:rPr lang="en-US"/>
              <a:t>12 credits Natural Science (including Science, Mathematics and Computing)</a:t>
            </a:r>
            <a:endParaRPr/>
          </a:p>
          <a:p>
            <a:pPr marL="742950" lvl="1" indent="-285750" algn="l" rtl="0">
              <a:lnSpc>
                <a:spcPct val="90000"/>
              </a:lnSpc>
              <a:spcBef>
                <a:spcPts val="400"/>
              </a:spcBef>
              <a:spcAft>
                <a:spcPts val="0"/>
              </a:spcAft>
              <a:buSzPts val="1700"/>
              <a:buChar char="o"/>
            </a:pPr>
            <a:r>
              <a:rPr lang="en-US"/>
              <a:t>12 credits Humanities courses</a:t>
            </a:r>
            <a:endParaRPr/>
          </a:p>
          <a:p>
            <a:pPr marL="342900" lvl="0" indent="-342900" algn="l" rtl="0">
              <a:lnSpc>
                <a:spcPct val="90000"/>
              </a:lnSpc>
              <a:spcBef>
                <a:spcPts val="480"/>
              </a:spcBef>
              <a:spcAft>
                <a:spcPts val="0"/>
              </a:spcAft>
              <a:buSzPts val="1800"/>
              <a:buChar char="🙡"/>
            </a:pPr>
            <a:r>
              <a:rPr lang="en-US"/>
              <a:t>IBL students might have an opportunity to receive BARD College diploma majoring in Human Rights. For detailed information please contact the head of the IBL program Elida Nogoibaeva. </a:t>
            </a:r>
            <a:endParaRPr/>
          </a:p>
          <a:p>
            <a:pPr marL="342900" lvl="0" indent="-228600" algn="l" rtl="0">
              <a:lnSpc>
                <a:spcPct val="90000"/>
              </a:lnSpc>
              <a:spcBef>
                <a:spcPts val="480"/>
              </a:spcBef>
              <a:spcAft>
                <a:spcPts val="0"/>
              </a:spcAft>
              <a:buSzPts val="1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1"/>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Sport class</a:t>
            </a:r>
            <a:endParaRPr/>
          </a:p>
        </p:txBody>
      </p:sp>
      <p:sp>
        <p:nvSpPr>
          <p:cNvPr id="269" name="Google Shape;269;p21"/>
          <p:cNvSpPr txBox="1">
            <a:spLocks noGrp="1"/>
          </p:cNvSpPr>
          <p:nvPr>
            <p:ph type="body" idx="1"/>
          </p:nvPr>
        </p:nvSpPr>
        <p:spPr>
          <a:xfrm>
            <a:off x="457200" y="1700808"/>
            <a:ext cx="8229600" cy="442535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Font typeface="Arial"/>
              <a:buChar char="•"/>
            </a:pPr>
            <a:r>
              <a:rPr lang="en-US">
                <a:latin typeface="Libre Franklin"/>
                <a:ea typeface="Libre Franklin"/>
                <a:cs typeface="Libre Franklin"/>
                <a:sym typeface="Libre Franklin"/>
              </a:rPr>
              <a:t>400 hours required for degree</a:t>
            </a:r>
            <a:endParaRPr/>
          </a:p>
          <a:p>
            <a:pPr marL="742950" lvl="1" indent="-285750" algn="l" rtl="0">
              <a:spcBef>
                <a:spcPts val="400"/>
              </a:spcBef>
              <a:spcAft>
                <a:spcPts val="0"/>
              </a:spcAft>
              <a:buSzPts val="1700"/>
              <a:buFont typeface="Arial"/>
              <a:buChar char="•"/>
            </a:pPr>
            <a:r>
              <a:rPr lang="en-US" b="1">
                <a:latin typeface="Libre Franklin"/>
                <a:ea typeface="Libre Franklin"/>
                <a:cs typeface="Libre Franklin"/>
                <a:sym typeface="Libre Franklin"/>
              </a:rPr>
              <a:t>100 hours per semester (4 semesters)</a:t>
            </a:r>
            <a:endParaRPr/>
          </a:p>
          <a:p>
            <a:pPr marL="342900" lvl="0" indent="-342900" algn="l" rtl="0">
              <a:spcBef>
                <a:spcPts val="480"/>
              </a:spcBef>
              <a:spcAft>
                <a:spcPts val="0"/>
              </a:spcAft>
              <a:buSzPts val="1800"/>
              <a:buFont typeface="Arial"/>
              <a:buChar char="•"/>
            </a:pPr>
            <a:r>
              <a:rPr lang="en-US" b="1">
                <a:latin typeface="Libre Franklin"/>
                <a:ea typeface="Libre Franklin"/>
                <a:cs typeface="Libre Franklin"/>
                <a:sym typeface="Libre Franklin"/>
              </a:rPr>
              <a:t>Non-credit</a:t>
            </a:r>
            <a:r>
              <a:rPr lang="en-US">
                <a:latin typeface="Libre Franklin"/>
                <a:ea typeface="Libre Franklin"/>
                <a:cs typeface="Libre Franklin"/>
                <a:sym typeface="Libre Franklin"/>
              </a:rPr>
              <a:t> requirement</a:t>
            </a:r>
            <a:endParaRPr/>
          </a:p>
          <a:p>
            <a:pPr marL="342900" lvl="0" indent="-342900" algn="l" rtl="0">
              <a:spcBef>
                <a:spcPts val="480"/>
              </a:spcBef>
              <a:spcAft>
                <a:spcPts val="0"/>
              </a:spcAft>
              <a:buSzPts val="1800"/>
              <a:buFont typeface="Arial"/>
              <a:buChar char="•"/>
            </a:pPr>
            <a:r>
              <a:rPr lang="en-US">
                <a:latin typeface="Libre Franklin"/>
                <a:ea typeface="Libre Franklin"/>
                <a:cs typeface="Libre Franklin"/>
                <a:sym typeface="Libre Franklin"/>
              </a:rPr>
              <a:t>ONLY </a:t>
            </a:r>
            <a:r>
              <a:rPr lang="en-US" b="1" u="sng">
                <a:latin typeface="Libre Franklin"/>
                <a:ea typeface="Libre Franklin"/>
                <a:cs typeface="Libre Franklin"/>
                <a:sym typeface="Libre Franklin"/>
              </a:rPr>
              <a:t>one Sport class </a:t>
            </a:r>
            <a:r>
              <a:rPr lang="en-US">
                <a:latin typeface="Libre Franklin"/>
                <a:ea typeface="Libre Franklin"/>
                <a:cs typeface="Libre Franklin"/>
                <a:sym typeface="Libre Franklin"/>
              </a:rPr>
              <a:t>per semester</a:t>
            </a:r>
            <a:endParaRPr/>
          </a:p>
          <a:p>
            <a:pPr marL="342900" lvl="0" indent="-342900" algn="l" rtl="0">
              <a:spcBef>
                <a:spcPts val="480"/>
              </a:spcBef>
              <a:spcAft>
                <a:spcPts val="0"/>
              </a:spcAft>
              <a:buSzPts val="1800"/>
              <a:buFont typeface="Arial"/>
              <a:buChar char="•"/>
            </a:pPr>
            <a:r>
              <a:rPr lang="en-US">
                <a:latin typeface="Libre Franklin"/>
                <a:ea typeface="Libre Franklin"/>
                <a:cs typeface="Libre Franklin"/>
                <a:sym typeface="Libre Franklin"/>
              </a:rPr>
              <a:t>Registering for two or more Sport classes is NOT ALLOWED  </a:t>
            </a:r>
            <a:endParaRPr/>
          </a:p>
          <a:p>
            <a:pPr marL="342900" lvl="0" indent="-342900" algn="l" rtl="0">
              <a:spcBef>
                <a:spcPts val="480"/>
              </a:spcBef>
              <a:spcAft>
                <a:spcPts val="0"/>
              </a:spcAft>
              <a:buSzPts val="1800"/>
              <a:buFont typeface="Arial"/>
              <a:buChar char="•"/>
            </a:pPr>
            <a:r>
              <a:rPr lang="en-US" u="sng">
                <a:latin typeface="Libre Franklin"/>
                <a:ea typeface="Libre Franklin"/>
                <a:cs typeface="Libre Franklin"/>
                <a:sym typeface="Libre Franklin"/>
              </a:rPr>
              <a:t>Do not wait until the last days of Registration to drop an extra SPORT class</a:t>
            </a:r>
            <a:r>
              <a:rPr lang="en-US">
                <a:latin typeface="Libre Franklin"/>
                <a:ea typeface="Libre Franklin"/>
                <a:cs typeface="Libre Franklin"/>
                <a:sym typeface="Libre Franklin"/>
              </a:rPr>
              <a:t>. Fellow students are trying to Register for classes that appear full.</a:t>
            </a:r>
            <a:endParaRPr/>
          </a:p>
          <a:p>
            <a:pPr marL="342900" lvl="0" indent="-342900" algn="l" rtl="0">
              <a:spcBef>
                <a:spcPts val="480"/>
              </a:spcBef>
              <a:spcAft>
                <a:spcPts val="0"/>
              </a:spcAft>
              <a:buSzPts val="1800"/>
              <a:buFont typeface="Arial"/>
              <a:buChar char="•"/>
            </a:pPr>
            <a:r>
              <a:rPr lang="en-US">
                <a:solidFill>
                  <a:srgbClr val="FF0000"/>
                </a:solidFill>
                <a:latin typeface="Libre Franklin"/>
                <a:ea typeface="Libre Franklin"/>
                <a:cs typeface="Libre Franklin"/>
                <a:sym typeface="Libre Franklin"/>
              </a:rPr>
              <a:t>NON PASS grade for a Sport class requires payment for a 5th semester / additional Sport class – $200 fee.</a:t>
            </a:r>
            <a:endParaRPr>
              <a:solidFill>
                <a:srgbClr val="FF0000"/>
              </a:solidFill>
              <a:latin typeface="Libre Franklin"/>
              <a:ea typeface="Libre Franklin"/>
              <a:cs typeface="Libre Franklin"/>
              <a:sym typeface="Libre Franklin"/>
            </a:endParaRPr>
          </a:p>
          <a:p>
            <a:pPr marL="342900" lvl="0" indent="-228600" algn="l" rtl="0">
              <a:spcBef>
                <a:spcPts val="480"/>
              </a:spcBef>
              <a:spcAft>
                <a:spcPts val="0"/>
              </a:spcAft>
              <a:buSzPts val="1800"/>
              <a:buFont typeface="Arial"/>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2"/>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latin typeface="Bodoni"/>
                <a:ea typeface="Bodoni"/>
                <a:cs typeface="Bodoni"/>
                <a:sym typeface="Bodoni"/>
              </a:rPr>
              <a:t>Sport class</a:t>
            </a:r>
            <a:endParaRPr>
              <a:latin typeface="Times New Roman"/>
              <a:ea typeface="Times New Roman"/>
              <a:cs typeface="Times New Roman"/>
              <a:sym typeface="Times New Roman"/>
            </a:endParaRPr>
          </a:p>
        </p:txBody>
      </p:sp>
      <p:sp>
        <p:nvSpPr>
          <p:cNvPr id="276" name="Google Shape;276;p22"/>
          <p:cNvSpPr txBox="1">
            <a:spLocks noGrp="1"/>
          </p:cNvSpPr>
          <p:nvPr>
            <p:ph type="body" idx="1"/>
          </p:nvPr>
        </p:nvSpPr>
        <p:spPr>
          <a:xfrm>
            <a:off x="395536" y="198884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latin typeface="Libre Franklin"/>
                <a:ea typeface="Libre Franklin"/>
                <a:cs typeface="Libre Franklin"/>
                <a:sym typeface="Libre Franklin"/>
              </a:rPr>
              <a:t>If students have a health issue (not allowed to take sports)</a:t>
            </a:r>
            <a:endParaRPr/>
          </a:p>
          <a:p>
            <a:pPr marL="742950" lvl="1" indent="-285750" algn="l" rtl="0">
              <a:spcBef>
                <a:spcPts val="480"/>
              </a:spcBef>
              <a:spcAft>
                <a:spcPts val="0"/>
              </a:spcAft>
              <a:buSzPts val="2040"/>
              <a:buChar char="o"/>
            </a:pPr>
            <a:r>
              <a:rPr lang="en-US" sz="2400">
                <a:latin typeface="Libre Franklin"/>
                <a:ea typeface="Libre Franklin"/>
                <a:cs typeface="Libre Franklin"/>
                <a:sym typeface="Libre Franklin"/>
              </a:rPr>
              <a:t>Sign up for SPORT: ID 3558; SPO-128.1</a:t>
            </a:r>
            <a:endParaRPr/>
          </a:p>
          <a:p>
            <a:pPr marL="742950" lvl="1" indent="-285750" algn="l" rtl="0">
              <a:spcBef>
                <a:spcPts val="480"/>
              </a:spcBef>
              <a:spcAft>
                <a:spcPts val="0"/>
              </a:spcAft>
              <a:buSzPts val="2040"/>
              <a:buChar char="o"/>
            </a:pPr>
            <a:r>
              <a:rPr lang="en-US" sz="2400">
                <a:latin typeface="Libre Franklin"/>
                <a:ea typeface="Libre Franklin"/>
                <a:cs typeface="Libre Franklin"/>
                <a:sym typeface="Libre Franklin"/>
              </a:rPr>
              <a:t>Provide a </a:t>
            </a:r>
            <a:r>
              <a:rPr lang="en-US" sz="2400" b="1" u="sng">
                <a:latin typeface="Libre Franklin"/>
                <a:ea typeface="Libre Franklin"/>
                <a:cs typeface="Libre Franklin"/>
                <a:sym typeface="Libre Franklin"/>
              </a:rPr>
              <a:t>medical document </a:t>
            </a:r>
            <a:r>
              <a:rPr lang="en-US" sz="2400">
                <a:latin typeface="Libre Franklin"/>
                <a:ea typeface="Libre Franklin"/>
                <a:cs typeface="Libre Franklin"/>
                <a:sym typeface="Libre Franklin"/>
              </a:rPr>
              <a:t>to General Education Division, Room 3</a:t>
            </a:r>
            <a:r>
              <a:rPr lang="en-US" sz="2400"/>
              <a:t>10</a:t>
            </a:r>
            <a:r>
              <a:rPr lang="en-US" sz="2400">
                <a:latin typeface="Libre Franklin"/>
                <a:ea typeface="Libre Franklin"/>
                <a:cs typeface="Libre Franklin"/>
                <a:sym typeface="Libre Franklin"/>
              </a:rPr>
              <a:t> to have the hours count on transcript</a:t>
            </a:r>
            <a:endParaRPr/>
          </a:p>
          <a:p>
            <a:pPr marL="342900" lvl="0" indent="-228600" algn="l" rtl="0">
              <a:spcBef>
                <a:spcPts val="480"/>
              </a:spcBef>
              <a:spcAft>
                <a:spcPts val="0"/>
              </a:spcAft>
              <a:buSzPts val="1800"/>
              <a:buNone/>
            </a:pPr>
            <a:endParaRPr>
              <a:solidFill>
                <a:schemeClr val="dk1"/>
              </a:solidFill>
              <a:latin typeface="Libre Franklin"/>
              <a:ea typeface="Libre Franklin"/>
              <a:cs typeface="Libre Franklin"/>
              <a:sym typeface="Libre Franklin"/>
            </a:endParaRPr>
          </a:p>
          <a:p>
            <a:pPr marL="342900" lvl="0" indent="-342900" algn="l" rtl="0">
              <a:spcBef>
                <a:spcPts val="480"/>
              </a:spcBef>
              <a:spcAft>
                <a:spcPts val="0"/>
              </a:spcAft>
              <a:buSzPts val="1800"/>
              <a:buChar char="🙡"/>
            </a:pPr>
            <a:r>
              <a:rPr lang="en-US">
                <a:solidFill>
                  <a:srgbClr val="FF0000"/>
                </a:solidFill>
                <a:latin typeface="Libre Franklin"/>
                <a:ea typeface="Libre Franklin"/>
                <a:cs typeface="Libre Franklin"/>
                <a:sym typeface="Libre Franklin"/>
              </a:rPr>
              <a:t>Deadline: September 5</a:t>
            </a:r>
            <a:r>
              <a:rPr lang="en-US" baseline="30000">
                <a:solidFill>
                  <a:srgbClr val="FF0000"/>
                </a:solidFill>
                <a:latin typeface="Libre Franklin"/>
                <a:ea typeface="Libre Franklin"/>
                <a:cs typeface="Libre Franklin"/>
                <a:sym typeface="Libre Franklin"/>
              </a:rPr>
              <a:t>th</a:t>
            </a:r>
            <a:r>
              <a:rPr lang="en-US">
                <a:solidFill>
                  <a:srgbClr val="FF0000"/>
                </a:solidFill>
                <a:latin typeface="Libre Franklin"/>
                <a:ea typeface="Libre Franklin"/>
                <a:cs typeface="Libre Franklin"/>
                <a:sym typeface="Libre Franklin"/>
              </a:rPr>
              <a:t> (GenEd, Rm 310)</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3"/>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FFFF"/>
              </a:buClr>
              <a:buSzPts val="5400"/>
              <a:buFont typeface="Bodoni"/>
              <a:buNone/>
            </a:pPr>
            <a:r>
              <a:rPr lang="en-US"/>
              <a:t>Individual courses for Fall 2020</a:t>
            </a:r>
            <a:endParaRPr/>
          </a:p>
        </p:txBody>
      </p:sp>
      <p:sp>
        <p:nvSpPr>
          <p:cNvPr id="282" name="Google Shape;282;p23"/>
          <p:cNvSpPr txBox="1">
            <a:spLocks noGrp="1"/>
          </p:cNvSpPr>
          <p:nvPr>
            <p:ph type="body" idx="1"/>
          </p:nvPr>
        </p:nvSpPr>
        <p:spPr>
          <a:xfrm>
            <a:off x="467544" y="2132856"/>
            <a:ext cx="8229600" cy="295232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b="1"/>
              <a:t>Individual music courses </a:t>
            </a:r>
            <a:r>
              <a:rPr lang="en-US"/>
              <a:t>are offered for an additional fee of </a:t>
            </a:r>
            <a:r>
              <a:rPr lang="en-US">
                <a:solidFill>
                  <a:srgbClr val="FF0000"/>
                </a:solidFill>
              </a:rPr>
              <a:t>$135  </a:t>
            </a:r>
            <a:r>
              <a:rPr lang="en-US"/>
              <a:t>and count as 2 credits.  </a:t>
            </a:r>
            <a:endParaRPr/>
          </a:p>
          <a:p>
            <a:pPr marL="742950" lvl="1" indent="-285750" algn="l" rtl="0">
              <a:spcBef>
                <a:spcPts val="400"/>
              </a:spcBef>
              <a:spcAft>
                <a:spcPts val="0"/>
              </a:spcAft>
              <a:buSzPts val="1700"/>
              <a:buChar char="o"/>
            </a:pPr>
            <a:r>
              <a:rPr lang="en-US"/>
              <a:t>Submit an application to the department chair for consideration</a:t>
            </a:r>
            <a:endParaRPr/>
          </a:p>
          <a:p>
            <a:pPr marL="342900" lvl="0" indent="-342900" algn="l" rtl="0">
              <a:spcBef>
                <a:spcPts val="480"/>
              </a:spcBef>
              <a:spcAft>
                <a:spcPts val="0"/>
              </a:spcAft>
              <a:buSzPts val="1800"/>
              <a:buChar char="🙡"/>
            </a:pPr>
            <a:r>
              <a:rPr lang="en-US"/>
              <a:t>Individual music courses include:</a:t>
            </a:r>
            <a:endParaRPr/>
          </a:p>
          <a:p>
            <a:pPr marL="742950" lvl="1" indent="-285750" algn="l" rtl="0">
              <a:spcBef>
                <a:spcPts val="400"/>
              </a:spcBef>
              <a:spcAft>
                <a:spcPts val="0"/>
              </a:spcAft>
              <a:buSzPts val="1700"/>
              <a:buChar char="o"/>
            </a:pPr>
            <a:r>
              <a:rPr lang="en-US"/>
              <a:t>Singing</a:t>
            </a:r>
            <a:endParaRPr/>
          </a:p>
          <a:p>
            <a:pPr marL="742950" lvl="1" indent="-285750" algn="l" rtl="0">
              <a:spcBef>
                <a:spcPts val="400"/>
              </a:spcBef>
              <a:spcAft>
                <a:spcPts val="0"/>
              </a:spcAft>
              <a:buSzPts val="1700"/>
              <a:buChar char="o"/>
            </a:pPr>
            <a:r>
              <a:rPr lang="en-US"/>
              <a:t>Piano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4"/>
          <p:cNvSpPr txBox="1">
            <a:spLocks noGrp="1"/>
          </p:cNvSpPr>
          <p:nvPr>
            <p:ph type="title"/>
          </p:nvPr>
        </p:nvSpPr>
        <p:spPr>
          <a:xfrm>
            <a:off x="251520" y="260648"/>
            <a:ext cx="8640960" cy="10081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3600"/>
              <a:buFont typeface="Bodoni"/>
              <a:buNone/>
            </a:pPr>
            <a:r>
              <a:rPr lang="en-US" sz="3600"/>
              <a:t>History of Kyrgyzstan and Geography, Kyrgyz Language and Literature</a:t>
            </a:r>
            <a:endParaRPr sz="3600"/>
          </a:p>
        </p:txBody>
      </p:sp>
      <p:sp>
        <p:nvSpPr>
          <p:cNvPr id="288" name="Google Shape;288;p24"/>
          <p:cNvSpPr txBox="1">
            <a:spLocks noGrp="1"/>
          </p:cNvSpPr>
          <p:nvPr>
            <p:ph type="body" idx="1"/>
          </p:nvPr>
        </p:nvSpPr>
        <p:spPr>
          <a:xfrm>
            <a:off x="539550" y="1844825"/>
            <a:ext cx="8229600" cy="4652100"/>
          </a:xfrm>
          <a:prstGeom prst="rect">
            <a:avLst/>
          </a:prstGeom>
          <a:noFill/>
          <a:ln>
            <a:noFill/>
          </a:ln>
        </p:spPr>
        <p:txBody>
          <a:bodyPr spcFirstLastPara="1" wrap="square" lIns="91425" tIns="45700" rIns="91425" bIns="45700" anchor="t" anchorCtr="0">
            <a:normAutofit/>
          </a:bodyPr>
          <a:lstStyle/>
          <a:p>
            <a:pPr marL="342900" lvl="0" indent="-228600" algn="l" rtl="0">
              <a:spcBef>
                <a:spcPts val="480"/>
              </a:spcBef>
              <a:spcAft>
                <a:spcPts val="0"/>
              </a:spcAft>
              <a:buSzPts val="1800"/>
              <a:buNone/>
            </a:pPr>
            <a:endParaRPr dirty="0"/>
          </a:p>
          <a:p>
            <a:pPr marL="342900" lvl="0" indent="-342900" algn="l" rtl="0">
              <a:spcBef>
                <a:spcPts val="480"/>
              </a:spcBef>
              <a:spcAft>
                <a:spcPts val="0"/>
              </a:spcAft>
              <a:buSzPts val="1800"/>
              <a:buChar char="🙡"/>
            </a:pPr>
            <a:r>
              <a:rPr lang="en-US" dirty="0"/>
              <a:t>History of Kyrgyzstan and Geography should be taken during Sophomore year </a:t>
            </a:r>
            <a:r>
              <a:rPr lang="en-US" b="1" u="sng" dirty="0"/>
              <a:t>only</a:t>
            </a:r>
            <a:r>
              <a:rPr lang="en-US" dirty="0"/>
              <a:t>. We strongly recommend.</a:t>
            </a:r>
            <a:endParaRPr dirty="0"/>
          </a:p>
          <a:p>
            <a:pPr marL="342900" lvl="0" indent="-228600" algn="l" rtl="0">
              <a:spcBef>
                <a:spcPts val="480"/>
              </a:spcBef>
              <a:spcAft>
                <a:spcPts val="0"/>
              </a:spcAft>
              <a:buSzPts val="1800"/>
              <a:buNone/>
            </a:pPr>
            <a:endParaRPr u="sng" dirty="0"/>
          </a:p>
          <a:p>
            <a:pPr marL="342900" lvl="0" indent="-342900" algn="l" rtl="0">
              <a:spcBef>
                <a:spcPts val="480"/>
              </a:spcBef>
              <a:spcAft>
                <a:spcPts val="0"/>
              </a:spcAft>
              <a:buSzPts val="1350"/>
              <a:buChar char="🙡"/>
            </a:pPr>
            <a:r>
              <a:rPr lang="en-US" dirty="0"/>
              <a:t>Kyrgyz Language and Literature can be taken </a:t>
            </a:r>
            <a:r>
              <a:rPr lang="en-US" dirty="0" smtClean="0"/>
              <a:t>during freshman </a:t>
            </a:r>
            <a:r>
              <a:rPr lang="en-US" dirty="0"/>
              <a:t>or sophomore years</a:t>
            </a:r>
            <a:endParaRPr dirty="0"/>
          </a:p>
          <a:p>
            <a:pPr marL="342900" lvl="0" indent="0" algn="l" rtl="0">
              <a:spcBef>
                <a:spcPts val="480"/>
              </a:spcBef>
              <a:spcAft>
                <a:spcPts val="0"/>
              </a:spcAft>
              <a:buNone/>
            </a:pPr>
            <a:endParaRPr dirty="0"/>
          </a:p>
          <a:p>
            <a:pPr marL="342900" lvl="0" indent="-342900" algn="l" rtl="0">
              <a:spcBef>
                <a:spcPts val="480"/>
              </a:spcBef>
              <a:spcAft>
                <a:spcPts val="0"/>
              </a:spcAft>
              <a:buSzPts val="1800"/>
              <a:buChar char="🙡"/>
            </a:pPr>
            <a:r>
              <a:rPr lang="en-US" dirty="0"/>
              <a:t>Students are required to take a comprehensive examination  on these courses at the end of Sophomore year.</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823ba37865_0_13"/>
          <p:cNvSpPr txBox="1">
            <a:spLocks noGrp="1"/>
          </p:cNvSpPr>
          <p:nvPr>
            <p:ph type="title"/>
          </p:nvPr>
        </p:nvSpPr>
        <p:spPr>
          <a:xfrm>
            <a:off x="457200" y="182880"/>
            <a:ext cx="8229600" cy="1111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Manas Studies</a:t>
            </a:r>
            <a:endParaRPr/>
          </a:p>
        </p:txBody>
      </p:sp>
      <p:sp>
        <p:nvSpPr>
          <p:cNvPr id="295" name="Google Shape;295;g823ba37865_0_13"/>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It is a separate course that usually goes together with History of Kyrgyzstan. </a:t>
            </a:r>
            <a:endParaRPr/>
          </a:p>
          <a:p>
            <a:pPr marL="0" lvl="0" indent="0" algn="l" rtl="0">
              <a:spcBef>
                <a:spcPts val="360"/>
              </a:spcBef>
              <a:spcAft>
                <a:spcPts val="0"/>
              </a:spcAft>
              <a:buNone/>
            </a:pPr>
            <a:endParaRPr/>
          </a:p>
          <a:p>
            <a:pPr marL="0" lvl="0" indent="0" algn="l" rtl="0">
              <a:spcBef>
                <a:spcPts val="360"/>
              </a:spcBef>
              <a:spcAft>
                <a:spcPts val="0"/>
              </a:spcAft>
              <a:buNone/>
            </a:pPr>
            <a:r>
              <a:rPr lang="en-US"/>
              <a:t>Please sign up for both courses during Sophomore year.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8a147575b5_0_0"/>
          <p:cNvSpPr txBox="1">
            <a:spLocks noGrp="1"/>
          </p:cNvSpPr>
          <p:nvPr>
            <p:ph type="title"/>
          </p:nvPr>
        </p:nvSpPr>
        <p:spPr>
          <a:xfrm>
            <a:off x="457200" y="182880"/>
            <a:ext cx="8229600" cy="1111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Complex single exam</a:t>
            </a:r>
            <a:endParaRPr/>
          </a:p>
        </p:txBody>
      </p:sp>
      <p:sp>
        <p:nvSpPr>
          <p:cNvPr id="302" name="Google Shape;302;g8a147575b5_0_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342900" lvl="0" indent="-342900" algn="l" rtl="0">
              <a:spcBef>
                <a:spcPts val="480"/>
              </a:spcBef>
              <a:spcAft>
                <a:spcPts val="0"/>
              </a:spcAft>
              <a:buSzPts val="1800"/>
              <a:buChar char="🙡"/>
            </a:pPr>
            <a:r>
              <a:rPr lang="en-US" dirty="0"/>
              <a:t>History of Kyrgyzstan and Geography, Kyrgyz Language and Literature is a complex single state exam. You will </a:t>
            </a:r>
            <a:r>
              <a:rPr lang="en-US" dirty="0" smtClean="0"/>
              <a:t>take an </a:t>
            </a:r>
            <a:r>
              <a:rPr lang="en-US" dirty="0"/>
              <a:t>exam at the end of sophomore year. </a:t>
            </a:r>
            <a:endParaRPr dirty="0"/>
          </a:p>
          <a:p>
            <a:pPr marL="342900" lvl="0" indent="-228600" algn="l" rtl="0">
              <a:spcBef>
                <a:spcPts val="480"/>
              </a:spcBef>
              <a:spcAft>
                <a:spcPts val="0"/>
              </a:spcAft>
              <a:buClr>
                <a:schemeClr val="dk1"/>
              </a:buClr>
              <a:buSzPts val="1800"/>
              <a:buFont typeface="Arial"/>
              <a:buNone/>
            </a:pPr>
            <a:endParaRPr u="sng" dirty="0"/>
          </a:p>
          <a:p>
            <a:pPr marL="342900" lvl="0" indent="-342900" algn="l" rtl="0">
              <a:spcBef>
                <a:spcPts val="480"/>
              </a:spcBef>
              <a:spcAft>
                <a:spcPts val="0"/>
              </a:spcAft>
              <a:buSzPts val="1350"/>
              <a:buChar char="🙡"/>
            </a:pPr>
            <a:r>
              <a:rPr lang="en-US" dirty="0"/>
              <a:t>If you have not covered any of </a:t>
            </a:r>
            <a:r>
              <a:rPr lang="en-US" dirty="0" smtClean="0"/>
              <a:t>the above mentioned  </a:t>
            </a:r>
            <a:r>
              <a:rPr lang="en-US" dirty="0"/>
              <a:t>three courses, you are not allowed to take an exam.</a:t>
            </a:r>
            <a:endParaRPr dirty="0"/>
          </a:p>
          <a:p>
            <a:pPr marL="342900" lvl="0" indent="-342900" algn="l" rtl="0">
              <a:spcBef>
                <a:spcPts val="0"/>
              </a:spcBef>
              <a:spcAft>
                <a:spcPts val="0"/>
              </a:spcAft>
              <a:buSzPts val="1350"/>
              <a:buChar char="🙡"/>
            </a:pPr>
            <a:endParaRPr dirty="0"/>
          </a:p>
          <a:p>
            <a:pPr marL="342900" lvl="0" indent="-342900" algn="l" rtl="0">
              <a:spcBef>
                <a:spcPts val="0"/>
              </a:spcBef>
              <a:spcAft>
                <a:spcPts val="0"/>
              </a:spcAft>
              <a:buSzPts val="1350"/>
              <a:buChar char="🙡"/>
            </a:pPr>
            <a:r>
              <a:rPr lang="en-US" dirty="0"/>
              <a:t>Please be careful when you plan your semester schedules during freshman and sophomore years.</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Add/Drop period</a:t>
            </a:r>
            <a:endParaRPr/>
          </a:p>
        </p:txBody>
      </p:sp>
      <p:sp>
        <p:nvSpPr>
          <p:cNvPr id="308" name="Google Shape;308;p25"/>
          <p:cNvSpPr txBox="1">
            <a:spLocks noGrp="1"/>
          </p:cNvSpPr>
          <p:nvPr>
            <p:ph type="body" idx="1"/>
          </p:nvPr>
        </p:nvSpPr>
        <p:spPr>
          <a:xfrm>
            <a:off x="539552" y="1844824"/>
            <a:ext cx="8229600" cy="432048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solidFill>
                  <a:schemeClr val="dk1"/>
                </a:solidFill>
              </a:rPr>
              <a:t>Tuesday, September 1</a:t>
            </a:r>
            <a:r>
              <a:rPr lang="en-US" baseline="30000">
                <a:solidFill>
                  <a:schemeClr val="dk1"/>
                </a:solidFill>
              </a:rPr>
              <a:t>st</a:t>
            </a:r>
            <a:r>
              <a:rPr lang="en-US">
                <a:solidFill>
                  <a:schemeClr val="dk1"/>
                </a:solidFill>
              </a:rPr>
              <a:t> - to Monday, September 7</a:t>
            </a:r>
            <a:r>
              <a:rPr lang="en-US" baseline="30000">
                <a:solidFill>
                  <a:schemeClr val="dk1"/>
                </a:solidFill>
              </a:rPr>
              <a:t>th</a:t>
            </a:r>
            <a:r>
              <a:rPr lang="en-US">
                <a:solidFill>
                  <a:schemeClr val="dk1"/>
                </a:solidFill>
              </a:rPr>
              <a:t> </a:t>
            </a:r>
            <a:endParaRPr/>
          </a:p>
          <a:p>
            <a:pPr marL="342900" lvl="0" indent="-228600" algn="l" rtl="0">
              <a:spcBef>
                <a:spcPts val="480"/>
              </a:spcBef>
              <a:spcAft>
                <a:spcPts val="0"/>
              </a:spcAft>
              <a:buSzPts val="1800"/>
              <a:buNone/>
            </a:pPr>
            <a:endParaRPr>
              <a:solidFill>
                <a:schemeClr val="dk1"/>
              </a:solidFill>
            </a:endParaRPr>
          </a:p>
          <a:p>
            <a:pPr marL="342900" lvl="0" indent="-342900" algn="l" rtl="0">
              <a:spcBef>
                <a:spcPts val="480"/>
              </a:spcBef>
              <a:spcAft>
                <a:spcPts val="0"/>
              </a:spcAft>
              <a:buSzPts val="1800"/>
              <a:buChar char="🙡"/>
            </a:pPr>
            <a:r>
              <a:rPr lang="en-US"/>
              <a:t>During the first week of classes, students may attend classes and drop or add classes in order to design a successful academic plan for the semester.</a:t>
            </a:r>
            <a:endParaRPr/>
          </a:p>
          <a:p>
            <a:pPr marL="342900" lvl="0" indent="-228600" algn="l" rtl="0">
              <a:spcBef>
                <a:spcPts val="480"/>
              </a:spcBef>
              <a:spcAft>
                <a:spcPts val="0"/>
              </a:spcAft>
              <a:buSzPts val="1800"/>
              <a:buNone/>
            </a:pPr>
            <a:endParaRPr/>
          </a:p>
          <a:p>
            <a:pPr marL="342900" lvl="0" indent="-342900" algn="l" rtl="0">
              <a:spcBef>
                <a:spcPts val="480"/>
              </a:spcBef>
              <a:spcAft>
                <a:spcPts val="0"/>
              </a:spcAft>
              <a:buSzPts val="1800"/>
              <a:buChar char="🙡"/>
            </a:pPr>
            <a:r>
              <a:rPr lang="en-US"/>
              <a:t>Please remember that adding and dropping courses can disrupt a professor’s course schedule and the learning of fellow students. Choose wisely.</a:t>
            </a:r>
            <a:endParaRPr/>
          </a:p>
          <a:p>
            <a:pPr marL="0" lvl="0" indent="0" algn="l" rtl="0">
              <a:spcBef>
                <a:spcPts val="480"/>
              </a:spcBef>
              <a:spcAft>
                <a:spcPts val="0"/>
              </a:spcAft>
              <a:buSzPts val="1800"/>
              <a:buNone/>
            </a:pPr>
            <a:endParaRPr/>
          </a:p>
          <a:p>
            <a:pPr marL="0" lvl="0" indent="0" algn="l" rtl="0">
              <a:spcBef>
                <a:spcPts val="480"/>
              </a:spcBef>
              <a:spcAft>
                <a:spcPts val="0"/>
              </a:spcAft>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Checklist</a:t>
            </a:r>
            <a:endParaRPr/>
          </a:p>
        </p:txBody>
      </p:sp>
      <p:sp>
        <p:nvSpPr>
          <p:cNvPr id="144" name="Google Shape;144;p3"/>
          <p:cNvSpPr txBox="1">
            <a:spLocks noGrp="1"/>
          </p:cNvSpPr>
          <p:nvPr>
            <p:ph type="body" idx="1"/>
          </p:nvPr>
        </p:nvSpPr>
        <p:spPr>
          <a:xfrm>
            <a:off x="457200" y="1700808"/>
            <a:ext cx="8229600" cy="442535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Every Freshman student is given a Checklist by the Major department during Orientation Week. </a:t>
            </a:r>
            <a:endParaRPr/>
          </a:p>
          <a:p>
            <a:pPr marL="342900" lvl="0" indent="-342900" algn="l" rtl="0">
              <a:spcBef>
                <a:spcPts val="480"/>
              </a:spcBef>
              <a:spcAft>
                <a:spcPts val="0"/>
              </a:spcAft>
              <a:buSzPts val="1800"/>
              <a:buChar char="🙡"/>
            </a:pPr>
            <a:r>
              <a:rPr lang="en-US"/>
              <a:t>Please ask your Department Office Manager for a Checklist if you do not have one.</a:t>
            </a:r>
            <a:endParaRPr/>
          </a:p>
          <a:p>
            <a:pPr marL="342900" lvl="0" indent="-342900" algn="l" rtl="0">
              <a:spcBef>
                <a:spcPts val="480"/>
              </a:spcBef>
              <a:spcAft>
                <a:spcPts val="0"/>
              </a:spcAft>
              <a:buSzPts val="1800"/>
              <a:buChar char="🙡"/>
            </a:pPr>
            <a:r>
              <a:rPr lang="en-US"/>
              <a:t>You can also find Checklists on </a:t>
            </a:r>
            <a:r>
              <a:rPr lang="en-US" u="sng">
                <a:solidFill>
                  <a:schemeClr val="hlink"/>
                </a:solidFill>
                <a:hlinkClick r:id="rId3"/>
              </a:rPr>
              <a:t>www.auca.kg</a:t>
            </a:r>
            <a:r>
              <a:rPr lang="en-US"/>
              <a:t> website under each department</a:t>
            </a:r>
            <a:endParaRPr/>
          </a:p>
          <a:p>
            <a:pPr marL="342900" lvl="0" indent="-342900" algn="l" rtl="0">
              <a:spcBef>
                <a:spcPts val="480"/>
              </a:spcBef>
              <a:spcAft>
                <a:spcPts val="0"/>
              </a:spcAft>
              <a:buSzPts val="1800"/>
              <a:buChar char="🙡"/>
            </a:pPr>
            <a:r>
              <a:rPr lang="en-US"/>
              <a:t>Before each Registration period, follow your Checklist independently and </a:t>
            </a:r>
            <a:r>
              <a:rPr lang="en-US" b="1" u="sng"/>
              <a:t>see your Advisor </a:t>
            </a:r>
            <a:r>
              <a:rPr lang="en-US"/>
              <a:t>if you have questions.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6"/>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“W” grade</a:t>
            </a:r>
            <a:endParaRPr/>
          </a:p>
        </p:txBody>
      </p:sp>
      <p:sp>
        <p:nvSpPr>
          <p:cNvPr id="314" name="Google Shape;314;p26"/>
          <p:cNvSpPr txBox="1">
            <a:spLocks noGrp="1"/>
          </p:cNvSpPr>
          <p:nvPr>
            <p:ph type="body" idx="1"/>
          </p:nvPr>
        </p:nvSpPr>
        <p:spPr>
          <a:xfrm>
            <a:off x="107504" y="1700808"/>
            <a:ext cx="8712968" cy="4896544"/>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800"/>
              <a:buChar char="🙡"/>
            </a:pPr>
            <a:r>
              <a:rPr lang="en-US"/>
              <a:t>To withdraw (“W” grade) from a class, deadline is always the 10</a:t>
            </a:r>
            <a:r>
              <a:rPr lang="en-US" baseline="30000"/>
              <a:t>th</a:t>
            </a:r>
            <a:r>
              <a:rPr lang="en-US"/>
              <a:t> week of the semester:</a:t>
            </a:r>
            <a:endParaRPr/>
          </a:p>
          <a:p>
            <a:pPr marL="0" lvl="0" indent="0" algn="ctr" rtl="0">
              <a:spcBef>
                <a:spcPts val="480"/>
              </a:spcBef>
              <a:spcAft>
                <a:spcPts val="0"/>
              </a:spcAft>
              <a:buSzPts val="1800"/>
              <a:buNone/>
            </a:pPr>
            <a:r>
              <a:rPr lang="en-US" b="1">
                <a:solidFill>
                  <a:srgbClr val="FF0000"/>
                </a:solidFill>
              </a:rPr>
              <a:t>FALL 2020 deadline for “W” grade is November 6</a:t>
            </a:r>
            <a:r>
              <a:rPr lang="en-US" b="1" baseline="30000">
                <a:solidFill>
                  <a:srgbClr val="FF0000"/>
                </a:solidFill>
              </a:rPr>
              <a:t>th</a:t>
            </a:r>
            <a:r>
              <a:rPr lang="en-US" b="1">
                <a:solidFill>
                  <a:srgbClr val="FF0000"/>
                </a:solidFill>
              </a:rPr>
              <a:t>, 2020.</a:t>
            </a:r>
            <a:endParaRPr/>
          </a:p>
          <a:p>
            <a:pPr marL="342900" lvl="0" indent="-342900" algn="l" rtl="0">
              <a:spcBef>
                <a:spcPts val="480"/>
              </a:spcBef>
              <a:spcAft>
                <a:spcPts val="0"/>
              </a:spcAft>
              <a:buSzPts val="1800"/>
              <a:buChar char="🙡"/>
            </a:pPr>
            <a:r>
              <a:rPr lang="en-US"/>
              <a:t>Reasons for taking “W” grade:</a:t>
            </a:r>
            <a:endParaRPr/>
          </a:p>
          <a:p>
            <a:pPr marL="742950" lvl="1" indent="-285750" algn="l" rtl="0">
              <a:spcBef>
                <a:spcPts val="400"/>
              </a:spcBef>
              <a:spcAft>
                <a:spcPts val="0"/>
              </a:spcAft>
              <a:buSzPts val="1700"/>
              <a:buFont typeface="Noto Sans Symbols"/>
              <a:buChar char="⮚"/>
            </a:pPr>
            <a:r>
              <a:rPr lang="en-US"/>
              <a:t>Your GPA is in serious danger (there is high risk of getting an “F”).</a:t>
            </a:r>
            <a:endParaRPr/>
          </a:p>
          <a:p>
            <a:pPr marL="742950" lvl="1" indent="-285750" algn="l" rtl="0">
              <a:spcBef>
                <a:spcPts val="400"/>
              </a:spcBef>
              <a:spcAft>
                <a:spcPts val="0"/>
              </a:spcAft>
              <a:buSzPts val="1700"/>
              <a:buFont typeface="Noto Sans Symbols"/>
              <a:buChar char="⮚"/>
            </a:pPr>
            <a:r>
              <a:rPr lang="en-US"/>
              <a:t>You’re just plain overwhelmed and need to adjust your schedule.</a:t>
            </a:r>
            <a:endParaRPr/>
          </a:p>
          <a:p>
            <a:pPr marL="742950" lvl="1" indent="-285750" algn="l" rtl="0">
              <a:spcBef>
                <a:spcPts val="400"/>
              </a:spcBef>
              <a:spcAft>
                <a:spcPts val="0"/>
              </a:spcAft>
              <a:buSzPts val="1700"/>
              <a:buFont typeface="Noto Sans Symbols"/>
              <a:buChar char="⮚"/>
            </a:pPr>
            <a:r>
              <a:rPr lang="en-US"/>
              <a:t>Read about this grade option and it fits with a successful academic plan.</a:t>
            </a:r>
            <a:endParaRPr/>
          </a:p>
          <a:p>
            <a:pPr marL="342900" lvl="0" indent="-342900" algn="l" rtl="0">
              <a:spcBef>
                <a:spcPts val="480"/>
              </a:spcBef>
              <a:spcAft>
                <a:spcPts val="0"/>
              </a:spcAft>
              <a:buSzPts val="1800"/>
              <a:buChar char="🙡"/>
            </a:pPr>
            <a:r>
              <a:rPr lang="en-US"/>
              <a:t>If you decide to take a “W” grade, please print out the W form </a:t>
            </a:r>
            <a:r>
              <a:rPr lang="en-US">
                <a:solidFill>
                  <a:srgbClr val="FF0000"/>
                </a:solidFill>
              </a:rPr>
              <a:t>in advance</a:t>
            </a:r>
            <a:r>
              <a:rPr lang="en-US"/>
              <a:t> and have department head sign it before submitting it to Shared Services Center, Room 244.</a:t>
            </a:r>
            <a:endParaRPr/>
          </a:p>
          <a:p>
            <a:pPr marL="342900" lvl="0" indent="-342900" algn="l" rtl="0">
              <a:spcBef>
                <a:spcPts val="480"/>
              </a:spcBef>
              <a:spcAft>
                <a:spcPts val="0"/>
              </a:spcAft>
              <a:buSzPts val="1800"/>
              <a:buChar char="🙡"/>
            </a:pPr>
            <a:r>
              <a:rPr lang="en-US"/>
              <a:t>W form link: </a:t>
            </a:r>
            <a:r>
              <a:rPr lang="en-US" u="sng">
                <a:solidFill>
                  <a:schemeClr val="hlink"/>
                </a:solidFill>
                <a:hlinkClick r:id="rId3"/>
              </a:rPr>
              <a:t>https://ssc.auca.kg/forms/</a:t>
            </a:r>
            <a:r>
              <a:rPr lang="en-US"/>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7"/>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FFFF"/>
              </a:buClr>
              <a:buSzPts val="5400"/>
              <a:buFont typeface="Bodoni"/>
              <a:buNone/>
            </a:pPr>
            <a:r>
              <a:rPr lang="en-US"/>
              <a:t>Academic Advising </a:t>
            </a:r>
            <a:endParaRPr/>
          </a:p>
          <a:p>
            <a:pPr marL="0" lvl="0" indent="0" algn="ctr" rtl="0">
              <a:spcBef>
                <a:spcPts val="0"/>
              </a:spcBef>
              <a:spcAft>
                <a:spcPts val="0"/>
              </a:spcAft>
              <a:buClr>
                <a:srgbClr val="FFFFFF"/>
              </a:buClr>
              <a:buSzPts val="5400"/>
              <a:buFont typeface="Bodoni"/>
              <a:buNone/>
            </a:pPr>
            <a:r>
              <a:rPr lang="en-US"/>
              <a:t>Contact info</a:t>
            </a:r>
            <a:endParaRPr/>
          </a:p>
        </p:txBody>
      </p:sp>
      <p:sp>
        <p:nvSpPr>
          <p:cNvPr id="320" name="Google Shape;320;p27"/>
          <p:cNvSpPr txBox="1">
            <a:spLocks noGrp="1"/>
          </p:cNvSpPr>
          <p:nvPr>
            <p:ph type="body" idx="1"/>
          </p:nvPr>
        </p:nvSpPr>
        <p:spPr>
          <a:xfrm>
            <a:off x="539552" y="2204864"/>
            <a:ext cx="8229600" cy="2880300"/>
          </a:xfrm>
          <a:prstGeom prst="rect">
            <a:avLst/>
          </a:prstGeom>
          <a:noFill/>
          <a:ln>
            <a:noFill/>
          </a:ln>
        </p:spPr>
        <p:txBody>
          <a:bodyPr spcFirstLastPara="1" wrap="square" lIns="91425" tIns="45700" rIns="91425" bIns="45700" anchor="t" anchorCtr="0">
            <a:noAutofit/>
          </a:bodyPr>
          <a:lstStyle/>
          <a:p>
            <a:pPr marL="342900" lvl="0" indent="0" algn="l" rtl="0">
              <a:lnSpc>
                <a:spcPct val="90000"/>
              </a:lnSpc>
              <a:spcBef>
                <a:spcPts val="0"/>
              </a:spcBef>
              <a:spcAft>
                <a:spcPts val="0"/>
              </a:spcAft>
              <a:buNone/>
            </a:pPr>
            <a:endParaRPr b="1"/>
          </a:p>
          <a:p>
            <a:pPr marL="0" lvl="0" indent="0" algn="l" rtl="0">
              <a:lnSpc>
                <a:spcPct val="90000"/>
              </a:lnSpc>
              <a:spcBef>
                <a:spcPts val="480"/>
              </a:spcBef>
              <a:spcAft>
                <a:spcPts val="0"/>
              </a:spcAft>
              <a:buNone/>
            </a:pPr>
            <a:r>
              <a:rPr lang="en-US"/>
              <a:t>If you have questions Please e-mail </a:t>
            </a:r>
            <a:r>
              <a:rPr lang="en-US" u="sng">
                <a:solidFill>
                  <a:schemeClr val="hlink"/>
                </a:solidFill>
                <a:hlinkClick r:id="rId3"/>
              </a:rPr>
              <a:t>advising@auca.kg</a:t>
            </a:r>
            <a:r>
              <a:rPr lang="en-US"/>
              <a:t> or call and send a whatsapp messages to:</a:t>
            </a:r>
            <a:endParaRPr/>
          </a:p>
          <a:p>
            <a:pPr marL="0" lvl="0" indent="0" algn="l" rtl="0">
              <a:lnSpc>
                <a:spcPct val="90000"/>
              </a:lnSpc>
              <a:spcBef>
                <a:spcPts val="480"/>
              </a:spcBef>
              <a:spcAft>
                <a:spcPts val="0"/>
              </a:spcAft>
              <a:buNone/>
            </a:pPr>
            <a:endParaRPr/>
          </a:p>
          <a:p>
            <a:pPr marL="342900" lvl="0" indent="-342900" algn="l" rtl="0">
              <a:lnSpc>
                <a:spcPct val="90000"/>
              </a:lnSpc>
              <a:spcBef>
                <a:spcPts val="480"/>
              </a:spcBef>
              <a:spcAft>
                <a:spcPts val="0"/>
              </a:spcAft>
              <a:buSzPts val="1800"/>
              <a:buChar char="🙡"/>
            </a:pPr>
            <a:r>
              <a:rPr lang="en-US"/>
              <a:t>Gulnur Esenalieva 0770 777529 , </a:t>
            </a:r>
            <a:endParaRPr/>
          </a:p>
          <a:p>
            <a:pPr marL="342900" lvl="0" indent="-342900" algn="l" rtl="0">
              <a:lnSpc>
                <a:spcPct val="90000"/>
              </a:lnSpc>
              <a:spcBef>
                <a:spcPts val="480"/>
              </a:spcBef>
              <a:spcAft>
                <a:spcPts val="0"/>
              </a:spcAft>
              <a:buSzPts val="1800"/>
              <a:buChar char="🙡"/>
            </a:pPr>
            <a:r>
              <a:rPr lang="en-US"/>
              <a:t>Zarina Beishenbaeva 0777 999 740, </a:t>
            </a:r>
            <a:endParaRPr/>
          </a:p>
          <a:p>
            <a:pPr marL="342900" lvl="0" indent="-342900" algn="l" rtl="0">
              <a:lnSpc>
                <a:spcPct val="90000"/>
              </a:lnSpc>
              <a:spcBef>
                <a:spcPts val="480"/>
              </a:spcBef>
              <a:spcAft>
                <a:spcPts val="0"/>
              </a:spcAft>
              <a:buSzPts val="1800"/>
              <a:buChar char="🙡"/>
            </a:pPr>
            <a:r>
              <a:rPr lang="en-US"/>
              <a:t>Gulnur Abdyrakunova 0777 999 820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8"/>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Online WARC tutoring</a:t>
            </a:r>
            <a:endParaRPr/>
          </a:p>
        </p:txBody>
      </p:sp>
      <p:sp>
        <p:nvSpPr>
          <p:cNvPr id="326" name="Google Shape;326;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71475" algn="l" rtl="0">
              <a:spcBef>
                <a:spcPts val="0"/>
              </a:spcBef>
              <a:spcAft>
                <a:spcPts val="0"/>
              </a:spcAft>
              <a:buSzPts val="1800"/>
              <a:buChar char="🙡"/>
            </a:pPr>
            <a:r>
              <a:rPr lang="en-US"/>
              <a:t>WARC – Writing and Academic Resource Center</a:t>
            </a:r>
            <a:endParaRPr/>
          </a:p>
          <a:p>
            <a:pPr marL="742950" lvl="1" indent="-296544" algn="l" rtl="0">
              <a:spcBef>
                <a:spcPts val="400"/>
              </a:spcBef>
              <a:spcAft>
                <a:spcPts val="0"/>
              </a:spcAft>
              <a:buSzPts val="1700"/>
              <a:buChar char="o"/>
            </a:pPr>
            <a:r>
              <a:rPr lang="en-US"/>
              <a:t>One-on-one tutoring for all students </a:t>
            </a:r>
            <a:r>
              <a:rPr lang="en-US" i="1" u="sng">
                <a:solidFill>
                  <a:srgbClr val="FF0000"/>
                </a:solidFill>
              </a:rPr>
              <a:t>ONLINE is AVAILABLE </a:t>
            </a:r>
            <a:endParaRPr/>
          </a:p>
          <a:p>
            <a:pPr marL="742950" lvl="0" indent="-177800" algn="l" rtl="0">
              <a:spcBef>
                <a:spcPts val="400"/>
              </a:spcBef>
              <a:spcAft>
                <a:spcPts val="0"/>
              </a:spcAft>
              <a:buNone/>
            </a:pPr>
            <a:endParaRPr sz="2000" i="1" u="sng">
              <a:solidFill>
                <a:srgbClr val="FF0000"/>
              </a:solidFill>
            </a:endParaRPr>
          </a:p>
          <a:p>
            <a:pPr marL="342900" lvl="0" indent="-371475" algn="l" rtl="0">
              <a:spcBef>
                <a:spcPts val="480"/>
              </a:spcBef>
              <a:spcAft>
                <a:spcPts val="0"/>
              </a:spcAft>
              <a:buSzPts val="1800"/>
              <a:buChar char="🙡"/>
            </a:pPr>
            <a:r>
              <a:rPr lang="en-US"/>
              <a:t>Areas of tutoring:</a:t>
            </a:r>
            <a:endParaRPr/>
          </a:p>
          <a:p>
            <a:pPr marL="742950" lvl="1" indent="-296544" algn="l" rtl="0">
              <a:spcBef>
                <a:spcPts val="400"/>
              </a:spcBef>
              <a:spcAft>
                <a:spcPts val="0"/>
              </a:spcAft>
              <a:buSzPts val="1700"/>
              <a:buChar char="o"/>
            </a:pPr>
            <a:r>
              <a:rPr lang="en-US"/>
              <a:t>Writing: short and long research paper, essay, statement of purpose, motivation letter, etc.</a:t>
            </a:r>
            <a:endParaRPr/>
          </a:p>
          <a:p>
            <a:pPr marL="742950" lvl="1" indent="-296544" algn="l" rtl="0">
              <a:spcBef>
                <a:spcPts val="400"/>
              </a:spcBef>
              <a:spcAft>
                <a:spcPts val="0"/>
              </a:spcAft>
              <a:buSzPts val="1700"/>
              <a:buChar char="o"/>
            </a:pPr>
            <a:r>
              <a:rPr lang="en-US"/>
              <a:t>Mathematics, Economics, Accounting, Programming, SPSS, English Help, Kyrgyz language</a:t>
            </a:r>
            <a:endParaRPr/>
          </a:p>
          <a:p>
            <a:pPr marL="0" lvl="0" indent="0" algn="l" rtl="0">
              <a:spcBef>
                <a:spcPts val="480"/>
              </a:spcBef>
              <a:spcAft>
                <a:spcPts val="0"/>
              </a:spcAft>
              <a:buNone/>
            </a:pPr>
            <a:endParaRPr b="1"/>
          </a:p>
          <a:p>
            <a:pPr marL="342900" lvl="0" indent="-371475" algn="l" rtl="0">
              <a:spcBef>
                <a:spcPts val="480"/>
              </a:spcBef>
              <a:spcAft>
                <a:spcPts val="0"/>
              </a:spcAft>
              <a:buSzPts val="1800"/>
              <a:buChar char="🙡"/>
            </a:pPr>
            <a:r>
              <a:rPr lang="en-US"/>
              <a:t>WARC Hours: Monday – Saturday, from 10 a.m. to 4 p.m., also 8 p.m. to 9 p.m. on weekdays</a:t>
            </a:r>
            <a:endParaRPr/>
          </a:p>
          <a:p>
            <a:pPr marL="0" lvl="0" indent="0" algn="l" rtl="0">
              <a:spcBef>
                <a:spcPts val="480"/>
              </a:spcBef>
              <a:spcAft>
                <a:spcPts val="0"/>
              </a:spcAft>
              <a:buNone/>
            </a:pPr>
            <a:endParaRPr/>
          </a:p>
          <a:p>
            <a:pPr marL="342900" lvl="0" indent="-378142" algn="l" rtl="0">
              <a:spcBef>
                <a:spcPts val="444"/>
              </a:spcBef>
              <a:spcAft>
                <a:spcPts val="0"/>
              </a:spcAft>
              <a:buSzPts val="2220"/>
              <a:buChar char="🙡"/>
            </a:pPr>
            <a:endParaRPr sz="222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9"/>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FFFF"/>
              </a:buClr>
              <a:buSzPts val="5400"/>
              <a:buFont typeface="Bodoni"/>
              <a:buNone/>
            </a:pPr>
            <a:r>
              <a:rPr lang="en-US"/>
              <a:t>WARC – Tutoring Resource</a:t>
            </a:r>
            <a:endParaRPr/>
          </a:p>
        </p:txBody>
      </p:sp>
      <p:sp>
        <p:nvSpPr>
          <p:cNvPr id="332" name="Google Shape;332;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62902" algn="l" rtl="0">
              <a:spcBef>
                <a:spcPts val="0"/>
              </a:spcBef>
              <a:spcAft>
                <a:spcPts val="0"/>
              </a:spcAft>
              <a:buSzPts val="1665"/>
              <a:buChar char="🙡"/>
            </a:pPr>
            <a:r>
              <a:rPr lang="en-US" sz="2220"/>
              <a:t>To </a:t>
            </a:r>
            <a:r>
              <a:rPr lang="en-US" sz="2220" b="1"/>
              <a:t>book a session</a:t>
            </a:r>
            <a:r>
              <a:rPr lang="en-US" sz="2220"/>
              <a:t>, simply the visit online schedule located on website, </a:t>
            </a:r>
            <a:r>
              <a:rPr lang="en-US" sz="2220" b="1"/>
              <a:t>warc.auca.kg</a:t>
            </a:r>
            <a:endParaRPr sz="2220" b="1"/>
          </a:p>
          <a:p>
            <a:pPr marL="342900" lvl="0" indent="-362902" algn="l" rtl="0">
              <a:spcBef>
                <a:spcPts val="444"/>
              </a:spcBef>
              <a:spcAft>
                <a:spcPts val="0"/>
              </a:spcAft>
              <a:buSzPts val="1665"/>
              <a:buChar char="🙡"/>
            </a:pPr>
            <a:r>
              <a:rPr lang="en-US" sz="2220"/>
              <a:t>Log in with your </a:t>
            </a:r>
            <a:r>
              <a:rPr lang="en-US" sz="2220" b="1"/>
              <a:t>AUCA account information</a:t>
            </a:r>
            <a:r>
              <a:rPr lang="en-US" sz="2220"/>
              <a:t>, and select an available session</a:t>
            </a:r>
            <a:endParaRPr/>
          </a:p>
          <a:p>
            <a:pPr marL="342900" lvl="0" indent="-362902" algn="l" rtl="0">
              <a:spcBef>
                <a:spcPts val="444"/>
              </a:spcBef>
              <a:spcAft>
                <a:spcPts val="0"/>
              </a:spcAft>
              <a:buSzPts val="1665"/>
              <a:buChar char="🙡"/>
            </a:pPr>
            <a:r>
              <a:rPr lang="en-US" sz="2220"/>
              <a:t>You will </a:t>
            </a:r>
            <a:r>
              <a:rPr lang="en-US" sz="2220" b="1"/>
              <a:t>receive an invitation </a:t>
            </a:r>
            <a:r>
              <a:rPr lang="en-US" sz="2220"/>
              <a:t>to a Google Hangout session from your tutor at your AUCA email address.</a:t>
            </a:r>
            <a:endParaRPr/>
          </a:p>
          <a:p>
            <a:pPr marL="342900" lvl="0" indent="-362902" algn="l" rtl="0">
              <a:spcBef>
                <a:spcPts val="444"/>
              </a:spcBef>
              <a:spcAft>
                <a:spcPts val="0"/>
              </a:spcAft>
              <a:buSzPts val="1665"/>
              <a:buChar char="🙡"/>
            </a:pPr>
            <a:r>
              <a:rPr lang="en-US" sz="2220"/>
              <a:t> Open </a:t>
            </a:r>
            <a:r>
              <a:rPr lang="en-US" sz="2220" b="1"/>
              <a:t>Google Hangout </a:t>
            </a:r>
            <a:r>
              <a:rPr lang="en-US" sz="2220"/>
              <a:t>and Google Drive</a:t>
            </a:r>
            <a:endParaRPr sz="2220"/>
          </a:p>
          <a:p>
            <a:pPr marL="342900" lvl="0" indent="-362902" algn="l" rtl="0">
              <a:spcBef>
                <a:spcPts val="444"/>
              </a:spcBef>
              <a:spcAft>
                <a:spcPts val="0"/>
              </a:spcAft>
              <a:buSzPts val="1665"/>
              <a:buChar char="🙡"/>
            </a:pPr>
            <a:r>
              <a:rPr lang="en-US" sz="2220"/>
              <a:t>Make sure that you have your </a:t>
            </a:r>
            <a:r>
              <a:rPr lang="en-US" sz="2220" b="1"/>
              <a:t>audio and video </a:t>
            </a:r>
            <a:r>
              <a:rPr lang="en-US" sz="2220"/>
              <a:t>both enabled</a:t>
            </a:r>
            <a:endParaRPr sz="2220"/>
          </a:p>
          <a:p>
            <a:pPr marL="342900" lvl="0" indent="-362902" algn="l" rtl="0">
              <a:spcBef>
                <a:spcPts val="444"/>
              </a:spcBef>
              <a:spcAft>
                <a:spcPts val="0"/>
              </a:spcAft>
              <a:buSzPts val="1665"/>
              <a:buChar char="🙡"/>
            </a:pPr>
            <a:r>
              <a:rPr lang="en-US" sz="2220"/>
              <a:t>Expect a </a:t>
            </a:r>
            <a:r>
              <a:rPr lang="en-US" sz="2220" b="1"/>
              <a:t>call from your tutor</a:t>
            </a:r>
            <a:endParaRPr sz="2220"/>
          </a:p>
          <a:p>
            <a:pPr marL="342900" lvl="0" indent="-362902" algn="l" rtl="0">
              <a:spcBef>
                <a:spcPts val="444"/>
              </a:spcBef>
              <a:spcAft>
                <a:spcPts val="0"/>
              </a:spcAft>
              <a:buSzPts val="1665"/>
              <a:buChar char="🙡"/>
            </a:pPr>
            <a:r>
              <a:rPr lang="en-US" sz="2220"/>
              <a:t>For more information on WARC services, please see </a:t>
            </a:r>
            <a:r>
              <a:rPr lang="en-US" sz="2220" b="1"/>
              <a:t>warc@auca.kg</a:t>
            </a:r>
            <a:r>
              <a:rPr lang="en-US" sz="2220"/>
              <a:t> </a:t>
            </a:r>
            <a:endParaRPr/>
          </a:p>
          <a:p>
            <a:pPr marL="342900" lvl="0" indent="-314325" algn="l" rtl="0">
              <a:spcBef>
                <a:spcPts val="480"/>
              </a:spcBef>
              <a:spcAft>
                <a:spcPts val="0"/>
              </a:spcAft>
              <a:buSzPts val="1350"/>
              <a:buChar char="🙡"/>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0"/>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Counseling Services</a:t>
            </a:r>
            <a:endParaRPr/>
          </a:p>
        </p:txBody>
      </p:sp>
      <p:sp>
        <p:nvSpPr>
          <p:cNvPr id="338" name="Google Shape;338;p30"/>
          <p:cNvSpPr txBox="1">
            <a:spLocks noGrp="1"/>
          </p:cNvSpPr>
          <p:nvPr>
            <p:ph type="body" idx="1"/>
          </p:nvPr>
        </p:nvSpPr>
        <p:spPr>
          <a:xfrm>
            <a:off x="457200" y="1700808"/>
            <a:ext cx="8229600" cy="4425355"/>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SzPts val="1800"/>
              <a:buChar char="🙡"/>
            </a:pPr>
            <a:r>
              <a:rPr lang="en-US"/>
              <a:t>Counseling Services are free and available to all registered AUCA students seeking direction and support with personal, family, developmental and academic-related problems.</a:t>
            </a:r>
            <a:endParaRPr/>
          </a:p>
          <a:p>
            <a:pPr marL="342900" lvl="0" indent="-342900" algn="l" rtl="0">
              <a:lnSpc>
                <a:spcPct val="90000"/>
              </a:lnSpc>
              <a:spcBef>
                <a:spcPts val="480"/>
              </a:spcBef>
              <a:spcAft>
                <a:spcPts val="0"/>
              </a:spcAft>
              <a:buSzPts val="1800"/>
              <a:buChar char="🙡"/>
            </a:pPr>
            <a:r>
              <a:rPr lang="en-US"/>
              <a:t>Students are encouraged to discuss feelings and learn how to manage stress and new relationships.</a:t>
            </a:r>
            <a:endParaRPr/>
          </a:p>
          <a:p>
            <a:pPr marL="342900" lvl="0" indent="-342900" algn="l" rtl="0">
              <a:lnSpc>
                <a:spcPct val="90000"/>
              </a:lnSpc>
              <a:spcBef>
                <a:spcPts val="480"/>
              </a:spcBef>
              <a:spcAft>
                <a:spcPts val="0"/>
              </a:spcAft>
              <a:buSzPts val="1800"/>
              <a:buChar char="🙡"/>
            </a:pPr>
            <a:r>
              <a:rPr lang="en-US"/>
              <a:t>Please feel free to contact our trained counselors at AUCA:</a:t>
            </a:r>
            <a:endParaRPr/>
          </a:p>
          <a:p>
            <a:pPr marL="742950" lvl="1" indent="-285750" algn="l" rtl="0">
              <a:lnSpc>
                <a:spcPct val="90000"/>
              </a:lnSpc>
              <a:spcBef>
                <a:spcPts val="400"/>
              </a:spcBef>
              <a:spcAft>
                <a:spcPts val="0"/>
              </a:spcAft>
              <a:buSzPts val="1700"/>
              <a:buChar char="o"/>
            </a:pPr>
            <a:r>
              <a:rPr lang="en-US" b="1"/>
              <a:t>Diana Pokhilko</a:t>
            </a:r>
            <a:r>
              <a:rPr lang="en-US"/>
              <a:t>, Psychologist</a:t>
            </a:r>
            <a:endParaRPr/>
          </a:p>
          <a:p>
            <a:pPr marL="742950" lvl="1" indent="-285750" algn="l" rtl="0">
              <a:lnSpc>
                <a:spcPct val="90000"/>
              </a:lnSpc>
              <a:spcBef>
                <a:spcPts val="400"/>
              </a:spcBef>
              <a:spcAft>
                <a:spcPts val="0"/>
              </a:spcAft>
              <a:buSzPts val="1700"/>
              <a:buChar char="o"/>
            </a:pPr>
            <a:r>
              <a:rPr lang="en-US" b="1"/>
              <a:t>Aida Parpieva, </a:t>
            </a:r>
            <a:r>
              <a:rPr lang="en-US"/>
              <a:t>Psychologist</a:t>
            </a:r>
            <a:endParaRPr/>
          </a:p>
          <a:p>
            <a:pPr marL="742950" lvl="1" indent="-285750" algn="l" rtl="0">
              <a:lnSpc>
                <a:spcPct val="90000"/>
              </a:lnSpc>
              <a:spcBef>
                <a:spcPts val="400"/>
              </a:spcBef>
              <a:spcAft>
                <a:spcPts val="0"/>
              </a:spcAft>
              <a:buSzPts val="1700"/>
              <a:buChar char="o"/>
            </a:pPr>
            <a:r>
              <a:rPr lang="en-US"/>
              <a:t>To set up a meeting write an email: </a:t>
            </a:r>
            <a:r>
              <a:rPr lang="en-US" u="sng">
                <a:solidFill>
                  <a:schemeClr val="hlink"/>
                </a:solidFill>
                <a:hlinkClick r:id="rId3"/>
              </a:rPr>
              <a:t>cs@auca.kg</a:t>
            </a:r>
            <a:endParaRPr u="sng"/>
          </a:p>
          <a:p>
            <a:pPr marL="742950" lvl="1" indent="-285750" algn="l" rtl="0">
              <a:lnSpc>
                <a:spcPct val="90000"/>
              </a:lnSpc>
              <a:spcBef>
                <a:spcPts val="400"/>
              </a:spcBef>
              <a:spcAft>
                <a:spcPts val="0"/>
              </a:spcAft>
              <a:buSzPts val="1700"/>
              <a:buChar char="o"/>
            </a:pPr>
            <a:r>
              <a:rPr lang="en-US" u="sng"/>
              <a:t>Or call 0552 282277 </a:t>
            </a:r>
            <a:endParaRPr/>
          </a:p>
          <a:p>
            <a:pPr marL="742950" lvl="1" indent="-285750" algn="l" rtl="0">
              <a:lnSpc>
                <a:spcPct val="90000"/>
              </a:lnSpc>
              <a:spcBef>
                <a:spcPts val="400"/>
              </a:spcBef>
              <a:spcAft>
                <a:spcPts val="0"/>
              </a:spcAft>
              <a:buSzPts val="1700"/>
              <a:buChar char="o"/>
            </a:pPr>
            <a:r>
              <a:rPr lang="en-US" u="sng"/>
              <a:t>https://cs.auca.kg/student-counseling/</a:t>
            </a:r>
            <a:endParaRPr u="sng"/>
          </a:p>
          <a:p>
            <a:pPr marL="742950" lvl="1" indent="-285750" algn="l" rtl="0">
              <a:lnSpc>
                <a:spcPct val="90000"/>
              </a:lnSpc>
              <a:spcBef>
                <a:spcPts val="400"/>
              </a:spcBef>
              <a:spcAft>
                <a:spcPts val="0"/>
              </a:spcAft>
              <a:buSzPts val="1700"/>
              <a:buChar char="o"/>
            </a:pPr>
            <a:r>
              <a:rPr lang="en-US" u="sng">
                <a:solidFill>
                  <a:schemeClr val="hlink"/>
                </a:solidFill>
                <a:hlinkClick r:id="rId4"/>
              </a:rPr>
              <a:t>https://www.auca.kg/en/psychologist/</a:t>
            </a:r>
            <a:endParaRPr/>
          </a:p>
          <a:p>
            <a:pPr marL="457200" lvl="1" indent="0" algn="l" rtl="0">
              <a:lnSpc>
                <a:spcPct val="90000"/>
              </a:lnSpc>
              <a:spcBef>
                <a:spcPts val="400"/>
              </a:spcBef>
              <a:spcAft>
                <a:spcPts val="0"/>
              </a:spcAft>
              <a:buSzPts val="1700"/>
              <a:buNone/>
            </a:pPr>
            <a:endParaRPr/>
          </a:p>
          <a:p>
            <a:pPr marL="457200" lvl="1" indent="0" algn="l" rtl="0">
              <a:lnSpc>
                <a:spcPct val="90000"/>
              </a:lnSpc>
              <a:spcBef>
                <a:spcPts val="400"/>
              </a:spcBef>
              <a:spcAft>
                <a:spcPts val="0"/>
              </a:spcAft>
              <a:buSzPts val="1700"/>
              <a:buNone/>
            </a:pPr>
            <a:endParaRPr/>
          </a:p>
          <a:p>
            <a:pPr marL="0" lvl="0" indent="0" algn="l" rtl="0">
              <a:lnSpc>
                <a:spcPct val="90000"/>
              </a:lnSpc>
              <a:spcBef>
                <a:spcPts val="480"/>
              </a:spcBef>
              <a:spcAft>
                <a:spcPts val="0"/>
              </a:spcAft>
              <a:buSzPts val="18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Friendly Reminders</a:t>
            </a:r>
            <a:endParaRPr/>
          </a:p>
        </p:txBody>
      </p:sp>
      <p:sp>
        <p:nvSpPr>
          <p:cNvPr id="344" name="Google Shape;344;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Check your </a:t>
            </a:r>
            <a:r>
              <a:rPr lang="en-US" b="1"/>
              <a:t>AUCA e-mail </a:t>
            </a:r>
            <a:r>
              <a:rPr lang="en-US"/>
              <a:t>to avoid missing important information – deadlines, course changes, updated policies and important announcements.</a:t>
            </a:r>
            <a:endParaRPr/>
          </a:p>
          <a:p>
            <a:pPr marL="342900" lvl="0" indent="-342900" algn="l" rtl="0">
              <a:spcBef>
                <a:spcPts val="480"/>
              </a:spcBef>
              <a:spcAft>
                <a:spcPts val="0"/>
              </a:spcAft>
              <a:buSzPts val="1800"/>
              <a:buChar char="🙡"/>
            </a:pPr>
            <a:r>
              <a:rPr lang="en-US" b="1" u="sng">
                <a:solidFill>
                  <a:srgbClr val="FF0000"/>
                </a:solidFill>
              </a:rPr>
              <a:t>Update your phone and email contact information </a:t>
            </a:r>
            <a:r>
              <a:rPr lang="en-US"/>
              <a:t>right away so we can reach you. Avoid a call to your family. </a:t>
            </a:r>
            <a:endParaRPr/>
          </a:p>
          <a:p>
            <a:pPr marL="342900" lvl="0" indent="-342900" algn="l" rtl="0">
              <a:spcBef>
                <a:spcPts val="480"/>
              </a:spcBef>
              <a:spcAft>
                <a:spcPts val="0"/>
              </a:spcAft>
              <a:buSzPts val="1800"/>
              <a:buChar char="🙡"/>
            </a:pPr>
            <a:r>
              <a:rPr lang="en-US"/>
              <a:t>Course Evaluations – available online and required from all students at the end of each semester. </a:t>
            </a:r>
            <a:endParaRPr/>
          </a:p>
          <a:p>
            <a:pPr marL="342900" lvl="0" indent="-342900" algn="l" rtl="0">
              <a:spcBef>
                <a:spcPts val="480"/>
              </a:spcBef>
              <a:spcAft>
                <a:spcPts val="0"/>
              </a:spcAft>
              <a:buSzPts val="1800"/>
              <a:buChar char="🙡"/>
            </a:pPr>
            <a:r>
              <a:rPr lang="en-US"/>
              <a:t>Updated academic rules and polices can be found online, at Registrar’s web page: </a:t>
            </a:r>
            <a:endParaRPr/>
          </a:p>
          <a:p>
            <a:pPr marL="342900" lvl="0" indent="-342900" algn="l" rtl="0">
              <a:spcBef>
                <a:spcPts val="480"/>
              </a:spcBef>
              <a:spcAft>
                <a:spcPts val="0"/>
              </a:spcAft>
              <a:buSzPts val="1800"/>
              <a:buChar char="🙡"/>
            </a:pPr>
            <a:r>
              <a:rPr lang="en-US" u="sng">
                <a:solidFill>
                  <a:schemeClr val="hlink"/>
                </a:solidFill>
                <a:hlinkClick r:id="rId3"/>
              </a:rPr>
              <a:t>https://www.auca.kg/en/rulesreg/</a:t>
            </a:r>
            <a:endParaRPr/>
          </a:p>
          <a:p>
            <a:pPr marL="342900" lvl="0" indent="-228600" algn="l" rtl="0">
              <a:spcBef>
                <a:spcPts val="480"/>
              </a:spcBef>
              <a:spcAft>
                <a:spcPts val="0"/>
              </a:spcAft>
              <a:buSzPts val="1800"/>
              <a:buNone/>
            </a:pPr>
            <a:endParaRPr/>
          </a:p>
          <a:p>
            <a:pPr marL="342900" lvl="0" indent="-228600" algn="l" rtl="0">
              <a:spcBef>
                <a:spcPts val="480"/>
              </a:spcBef>
              <a:spcAft>
                <a:spcPts val="0"/>
              </a:spcAft>
              <a:buSzPts val="1800"/>
              <a:buNone/>
            </a:pPr>
            <a:endParaRPr/>
          </a:p>
          <a:p>
            <a:pPr marL="0" lvl="0" indent="0" algn="l" rtl="0">
              <a:spcBef>
                <a:spcPts val="480"/>
              </a:spcBef>
              <a:spcAft>
                <a:spcPts val="0"/>
              </a:spcAft>
              <a:buSzPts val="1800"/>
              <a:buNone/>
            </a:pPr>
            <a:endParaRPr/>
          </a:p>
          <a:p>
            <a:pPr marL="0" lvl="0" indent="0" algn="l" rtl="0">
              <a:spcBef>
                <a:spcPts val="480"/>
              </a:spcBef>
              <a:spcAft>
                <a:spcPts val="0"/>
              </a:spcAft>
              <a:buSzPts val="1800"/>
              <a:buNone/>
            </a:pPr>
            <a:endParaRPr/>
          </a:p>
          <a:p>
            <a:pPr marL="0" lvl="0" indent="0" algn="l" rtl="0">
              <a:spcBef>
                <a:spcPts val="480"/>
              </a:spcBef>
              <a:spcAft>
                <a:spcPts val="0"/>
              </a:spcAft>
              <a:buSzPts val="18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823ba37865_0_7"/>
          <p:cNvSpPr txBox="1">
            <a:spLocks noGrp="1"/>
          </p:cNvSpPr>
          <p:nvPr>
            <p:ph type="title"/>
          </p:nvPr>
        </p:nvSpPr>
        <p:spPr>
          <a:xfrm>
            <a:off x="457200" y="182880"/>
            <a:ext cx="8229600" cy="1111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Important </a:t>
            </a:r>
            <a:endParaRPr/>
          </a:p>
        </p:txBody>
      </p:sp>
      <p:sp>
        <p:nvSpPr>
          <p:cNvPr id="351" name="Google Shape;351;g823ba37865_0_7"/>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endParaRPr dirty="0"/>
          </a:p>
          <a:p>
            <a:pPr marL="0" lvl="0" indent="0" algn="ctr" rtl="0">
              <a:spcBef>
                <a:spcPts val="360"/>
              </a:spcBef>
              <a:spcAft>
                <a:spcPts val="0"/>
              </a:spcAft>
              <a:buNone/>
            </a:pPr>
            <a:r>
              <a:rPr lang="en-US" dirty="0"/>
              <a:t>The current presentation will be updated closely to Registration period. Please check back the slides in mid August 2020. </a:t>
            </a:r>
            <a:endParaRPr lang="en-US" dirty="0" smtClean="0"/>
          </a:p>
          <a:p>
            <a:pPr marL="0" lvl="0" indent="0" algn="ctr" rtl="0">
              <a:spcBef>
                <a:spcPts val="360"/>
              </a:spcBef>
              <a:spcAft>
                <a:spcPts val="0"/>
              </a:spcAft>
              <a:buNone/>
            </a:pPr>
            <a:endParaRPr lang="en-US" dirty="0"/>
          </a:p>
          <a:p>
            <a:pPr marL="0" lvl="0" indent="0" algn="ctr" rtl="0">
              <a:spcBef>
                <a:spcPts val="360"/>
              </a:spcBef>
              <a:spcAft>
                <a:spcPts val="0"/>
              </a:spcAft>
              <a:buNone/>
            </a:pPr>
            <a:endParaRPr lang="en-US" dirty="0" smtClean="0"/>
          </a:p>
          <a:p>
            <a:pPr marL="0" lvl="0" indent="0" algn="ctr" rtl="0">
              <a:spcBef>
                <a:spcPts val="360"/>
              </a:spcBef>
              <a:spcAft>
                <a:spcPts val="0"/>
              </a:spcAft>
              <a:buNone/>
            </a:pPr>
            <a:endParaRPr lang="en-US" dirty="0"/>
          </a:p>
          <a:p>
            <a:pPr marL="0" lvl="0" indent="0" algn="ctr" rtl="0">
              <a:spcBef>
                <a:spcPts val="360"/>
              </a:spcBef>
              <a:spcAft>
                <a:spcPts val="0"/>
              </a:spcAft>
              <a:buNone/>
            </a:pPr>
            <a:endParaRPr lang="en-US" dirty="0" smtClean="0"/>
          </a:p>
          <a:p>
            <a:pPr marL="0" lvl="0" indent="0" algn="ctr" rtl="0">
              <a:spcBef>
                <a:spcPts val="360"/>
              </a:spcBef>
              <a:spcAft>
                <a:spcPts val="0"/>
              </a:spcAft>
              <a:buNone/>
            </a:pPr>
            <a:endParaRPr lang="en-US" dirty="0"/>
          </a:p>
          <a:p>
            <a:pPr marL="0" lvl="0" indent="0" algn="ctr" rtl="0">
              <a:spcBef>
                <a:spcPts val="360"/>
              </a:spcBef>
              <a:spcAft>
                <a:spcPts val="0"/>
              </a:spcAft>
              <a:buNone/>
            </a:pPr>
            <a:endParaRPr lang="en-US" dirty="0" smtClean="0"/>
          </a:p>
          <a:p>
            <a:pPr marL="0" lvl="0" indent="0" algn="ctr" rtl="0">
              <a:spcBef>
                <a:spcPts val="360"/>
              </a:spcBef>
              <a:spcAft>
                <a:spcPts val="0"/>
              </a:spcAft>
              <a:buNone/>
            </a:pPr>
            <a:r>
              <a:rPr lang="en-US" dirty="0" smtClean="0"/>
              <a:t>Updated August 13th</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Number of Credits</a:t>
            </a:r>
            <a:endParaRPr/>
          </a:p>
        </p:txBody>
      </p:sp>
      <p:sp>
        <p:nvSpPr>
          <p:cNvPr id="151" name="Google Shape;151;p4"/>
          <p:cNvSpPr txBox="1">
            <a:spLocks noGrp="1"/>
          </p:cNvSpPr>
          <p:nvPr>
            <p:ph type="body" idx="1"/>
          </p:nvPr>
        </p:nvSpPr>
        <p:spPr>
          <a:xfrm>
            <a:off x="539552" y="2420888"/>
            <a:ext cx="8229600" cy="252028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1665"/>
              <a:buChar char="🙡"/>
            </a:pPr>
            <a:r>
              <a:rPr lang="en-US" sz="2220">
                <a:solidFill>
                  <a:schemeClr val="dk1"/>
                </a:solidFill>
              </a:rPr>
              <a:t>Regular credit load: 30 credits </a:t>
            </a:r>
            <a:endParaRPr/>
          </a:p>
          <a:p>
            <a:pPr marL="342900" lvl="0" indent="-272415" algn="l" rtl="0">
              <a:lnSpc>
                <a:spcPct val="90000"/>
              </a:lnSpc>
              <a:spcBef>
                <a:spcPts val="296"/>
              </a:spcBef>
              <a:spcAft>
                <a:spcPts val="0"/>
              </a:spcAft>
              <a:buSzPts val="1110"/>
              <a:buNone/>
            </a:pPr>
            <a:endParaRPr sz="1480">
              <a:solidFill>
                <a:schemeClr val="dk1"/>
              </a:solidFill>
            </a:endParaRPr>
          </a:p>
          <a:p>
            <a:pPr marL="342900" lvl="0" indent="-342900" algn="l" rtl="0">
              <a:lnSpc>
                <a:spcPct val="90000"/>
              </a:lnSpc>
              <a:spcBef>
                <a:spcPts val="444"/>
              </a:spcBef>
              <a:spcAft>
                <a:spcPts val="0"/>
              </a:spcAft>
              <a:buSzPts val="1665"/>
              <a:buChar char="🙡"/>
            </a:pPr>
            <a:r>
              <a:rPr lang="en-US" sz="2220">
                <a:solidFill>
                  <a:schemeClr val="dk1"/>
                </a:solidFill>
              </a:rPr>
              <a:t>3 additional credits  are given (tuition free) each semester in the second, third, and fourth year of study</a:t>
            </a:r>
            <a:endParaRPr/>
          </a:p>
          <a:p>
            <a:pPr marL="342900" lvl="0" indent="-342900" algn="l" rtl="0">
              <a:lnSpc>
                <a:spcPct val="90000"/>
              </a:lnSpc>
              <a:spcBef>
                <a:spcPts val="444"/>
              </a:spcBef>
              <a:spcAft>
                <a:spcPts val="0"/>
              </a:spcAft>
              <a:buSzPts val="1665"/>
              <a:buChar char="🙡"/>
            </a:pPr>
            <a:r>
              <a:rPr lang="en-US" sz="2220" b="1" i="1" u="sng">
                <a:solidFill>
                  <a:schemeClr val="dk1"/>
                </a:solidFill>
              </a:rPr>
              <a:t>You will receive extra 3 cr during Add/Drop period of your second year of study if you earn enough credits</a:t>
            </a:r>
            <a:endParaRPr/>
          </a:p>
          <a:p>
            <a:pPr marL="342900" lvl="0" indent="-342900" algn="l" rtl="0">
              <a:lnSpc>
                <a:spcPct val="90000"/>
              </a:lnSpc>
              <a:spcBef>
                <a:spcPts val="444"/>
              </a:spcBef>
              <a:spcAft>
                <a:spcPts val="0"/>
              </a:spcAft>
              <a:buSzPts val="1665"/>
              <a:buChar char="🙡"/>
            </a:pPr>
            <a:r>
              <a:rPr lang="en-US" sz="2220">
                <a:solidFill>
                  <a:schemeClr val="dk1"/>
                </a:solidFill>
              </a:rPr>
              <a:t>You should cover total 240 credits in 4 years</a:t>
            </a:r>
            <a:endParaRPr/>
          </a:p>
          <a:p>
            <a:pPr marL="342900" lvl="0" indent="-272415" algn="l" rtl="0">
              <a:lnSpc>
                <a:spcPct val="90000"/>
              </a:lnSpc>
              <a:spcBef>
                <a:spcPts val="296"/>
              </a:spcBef>
              <a:spcAft>
                <a:spcPts val="0"/>
              </a:spcAft>
              <a:buSzPts val="1110"/>
              <a:buNone/>
            </a:pPr>
            <a:endParaRPr sz="1480">
              <a:solidFill>
                <a:srgbClr val="FF0000"/>
              </a:solidFill>
            </a:endParaRPr>
          </a:p>
          <a:p>
            <a:pPr marL="0" lvl="0" indent="0" algn="l" rtl="0">
              <a:lnSpc>
                <a:spcPct val="90000"/>
              </a:lnSpc>
              <a:spcBef>
                <a:spcPts val="444"/>
              </a:spcBef>
              <a:spcAft>
                <a:spcPts val="0"/>
              </a:spcAft>
              <a:buSzPts val="1665"/>
              <a:buNone/>
            </a:pPr>
            <a:endParaRPr sz="222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Auditing </a:t>
            </a:r>
            <a:endParaRPr/>
          </a:p>
        </p:txBody>
      </p:sp>
      <p:sp>
        <p:nvSpPr>
          <p:cNvPr id="157" name="Google Shape;157;p5"/>
          <p:cNvSpPr txBox="1">
            <a:spLocks noGrp="1"/>
          </p:cNvSpPr>
          <p:nvPr>
            <p:ph type="body" idx="1"/>
          </p:nvPr>
        </p:nvSpPr>
        <p:spPr>
          <a:xfrm>
            <a:off x="457200" y="1772815"/>
            <a:ext cx="8229600" cy="4464497"/>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665"/>
              <a:buChar char="🙡"/>
            </a:pPr>
            <a:r>
              <a:rPr lang="en-US" sz="2220"/>
              <a:t>Audits are beneficial for students who want to explore courses outside their majors, or those who are interested in courses that may require extraordinary effort to complete during the same semester as their compulsory major courses.</a:t>
            </a:r>
            <a:endParaRPr/>
          </a:p>
          <a:p>
            <a:pPr marL="342900" lvl="0" indent="-342900" algn="l" rtl="0">
              <a:spcBef>
                <a:spcPts val="444"/>
              </a:spcBef>
              <a:spcAft>
                <a:spcPts val="0"/>
              </a:spcAft>
              <a:buSzPts val="1665"/>
              <a:buChar char="🙡"/>
            </a:pPr>
            <a:r>
              <a:rPr lang="en-US" sz="2220"/>
              <a:t>6 audit credits - not required but possible; </a:t>
            </a:r>
            <a:endParaRPr sz="1480"/>
          </a:p>
          <a:p>
            <a:pPr marL="342900" lvl="0" indent="-342900" algn="l" rtl="0">
              <a:spcBef>
                <a:spcPts val="444"/>
              </a:spcBef>
              <a:spcAft>
                <a:spcPts val="0"/>
              </a:spcAft>
              <a:buSzPts val="1665"/>
              <a:buChar char="🙡"/>
            </a:pPr>
            <a:r>
              <a:rPr lang="en-US" sz="2220"/>
              <a:t>If you select a course with </a:t>
            </a:r>
            <a:r>
              <a:rPr lang="en-US" sz="2220">
                <a:solidFill>
                  <a:srgbClr val="FF0000"/>
                </a:solidFill>
              </a:rPr>
              <a:t>available audit seats</a:t>
            </a:r>
            <a:r>
              <a:rPr lang="en-US" sz="2220"/>
              <a:t>, it means you may audit the course. If Online Registration does not allow you to register for a course with an audit status, this course is not available for audit.</a:t>
            </a:r>
            <a:endParaRPr/>
          </a:p>
          <a:p>
            <a:pPr marL="342900" lvl="0" indent="-342900" algn="l" rtl="0">
              <a:spcBef>
                <a:spcPts val="444"/>
              </a:spcBef>
              <a:spcAft>
                <a:spcPts val="0"/>
              </a:spcAft>
              <a:buSzPts val="1665"/>
              <a:buChar char="🙡"/>
            </a:pPr>
            <a:r>
              <a:rPr lang="en-US" sz="2220"/>
              <a:t>For more information, please visit: </a:t>
            </a:r>
            <a:r>
              <a:rPr lang="en-US" sz="2220" u="sng">
                <a:solidFill>
                  <a:schemeClr val="hlink"/>
                </a:solidFill>
                <a:hlinkClick r:id="rId3"/>
              </a:rPr>
              <a:t>https://auca.kg/en/reg_audit/</a:t>
            </a:r>
            <a:r>
              <a:rPr lang="en-US" sz="2220"/>
              <a:t> </a:t>
            </a:r>
            <a:endParaRPr/>
          </a:p>
          <a:p>
            <a:pPr marL="0" lvl="0" indent="0" algn="l" rtl="0">
              <a:spcBef>
                <a:spcPts val="444"/>
              </a:spcBef>
              <a:spcAft>
                <a:spcPts val="0"/>
              </a:spcAft>
              <a:buSzPts val="1665"/>
              <a:buNone/>
            </a:pPr>
            <a:r>
              <a:rPr lang="en-US" sz="2220"/>
              <a:t> </a:t>
            </a:r>
            <a:endParaRPr/>
          </a:p>
          <a:p>
            <a:pPr marL="342900" lvl="0" indent="-237172" algn="l" rtl="0">
              <a:spcBef>
                <a:spcPts val="444"/>
              </a:spcBef>
              <a:spcAft>
                <a:spcPts val="0"/>
              </a:spcAft>
              <a:buSzPts val="1665"/>
              <a:buNone/>
            </a:pPr>
            <a:endParaRPr sz="222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Pre-Requisites </a:t>
            </a:r>
            <a:endParaRPr/>
          </a:p>
        </p:txBody>
      </p:sp>
      <p:sp>
        <p:nvSpPr>
          <p:cNvPr id="163" name="Google Shape;163;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SzPts val="1800"/>
              <a:buChar char="🙡"/>
            </a:pPr>
            <a:r>
              <a:rPr lang="en-US"/>
              <a:t>Check PRE-REQUISITES for each class</a:t>
            </a:r>
            <a:endParaRPr/>
          </a:p>
          <a:p>
            <a:pPr marL="342900" lvl="0" indent="-342900" algn="l" rtl="0">
              <a:lnSpc>
                <a:spcPct val="150000"/>
              </a:lnSpc>
              <a:spcBef>
                <a:spcPts val="480"/>
              </a:spcBef>
              <a:spcAft>
                <a:spcPts val="0"/>
              </a:spcAft>
              <a:buSzPts val="1800"/>
              <a:buChar char="🙡"/>
            </a:pPr>
            <a:r>
              <a:rPr lang="en-US"/>
              <a:t>Pre-requisites: courses required before taking more advanced courses in an area of study </a:t>
            </a:r>
            <a:endParaRPr/>
          </a:p>
          <a:p>
            <a:pPr marL="342900" lvl="0" indent="-342900" algn="l" rtl="0">
              <a:lnSpc>
                <a:spcPct val="150000"/>
              </a:lnSpc>
              <a:spcBef>
                <a:spcPts val="480"/>
              </a:spcBef>
              <a:spcAft>
                <a:spcPts val="0"/>
              </a:spcAft>
              <a:buSzPts val="1800"/>
              <a:buChar char="🙡"/>
            </a:pPr>
            <a:r>
              <a:rPr lang="en-US"/>
              <a:t>For example: cannot take FYS 211 before FYS 100 </a:t>
            </a:r>
            <a:endParaRPr/>
          </a:p>
          <a:p>
            <a:pPr marL="342900" lvl="0" indent="-342900" algn="l" rtl="0">
              <a:lnSpc>
                <a:spcPct val="150000"/>
              </a:lnSpc>
              <a:spcBef>
                <a:spcPts val="480"/>
              </a:spcBef>
              <a:spcAft>
                <a:spcPts val="0"/>
              </a:spcAft>
              <a:buSzPts val="1800"/>
              <a:buChar char="🙡"/>
            </a:pPr>
            <a:r>
              <a:rPr lang="en-US"/>
              <a:t>For Example: Psychology 101 required before taking Psychology 250</a:t>
            </a:r>
            <a:endParaRPr/>
          </a:p>
          <a:p>
            <a:pPr marL="742950" lvl="1" indent="-285750" algn="l" rtl="0">
              <a:lnSpc>
                <a:spcPct val="150000"/>
              </a:lnSpc>
              <a:spcBef>
                <a:spcPts val="400"/>
              </a:spcBef>
              <a:spcAft>
                <a:spcPts val="0"/>
              </a:spcAft>
              <a:buSzPts val="1700"/>
              <a:buChar char="o"/>
            </a:pPr>
            <a:r>
              <a:rPr lang="en-US"/>
              <a:t>Fail PSY 101? You cannot advance to PSY 250</a:t>
            </a:r>
            <a:endParaRPr/>
          </a:p>
          <a:p>
            <a:pPr marL="0" lvl="0" indent="0" algn="l" rtl="0">
              <a:spcBef>
                <a:spcPts val="480"/>
              </a:spcBef>
              <a:spcAft>
                <a:spcPts val="0"/>
              </a:spcAft>
              <a:buSzPts val="1800"/>
              <a:buNone/>
            </a:pPr>
            <a:endParaRPr b="1"/>
          </a:p>
          <a:p>
            <a:pPr marL="0" lvl="0" indent="0" algn="l" rtl="0">
              <a:spcBef>
                <a:spcPts val="480"/>
              </a:spcBef>
              <a:spcAft>
                <a:spcPts val="0"/>
              </a:spcAft>
              <a:buSzPts val="1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5400"/>
              <a:buFont typeface="Bodoni"/>
              <a:buNone/>
            </a:pPr>
            <a:r>
              <a:rPr lang="en-US"/>
              <a:t>List of Classes for Fall 2020</a:t>
            </a:r>
            <a:endParaRPr/>
          </a:p>
        </p:txBody>
      </p:sp>
      <p:sp>
        <p:nvSpPr>
          <p:cNvPr id="169" name="Google Shape;169;p7"/>
          <p:cNvSpPr txBox="1">
            <a:spLocks noGrp="1"/>
          </p:cNvSpPr>
          <p:nvPr>
            <p:ph type="body" idx="1"/>
          </p:nvPr>
        </p:nvSpPr>
        <p:spPr>
          <a:xfrm>
            <a:off x="457200" y="1772816"/>
            <a:ext cx="8229600" cy="435334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The current semester </a:t>
            </a:r>
            <a:r>
              <a:rPr lang="en-US" u="sng"/>
              <a:t>List of Classes </a:t>
            </a:r>
            <a:r>
              <a:rPr lang="en-US"/>
              <a:t>is posted on the AUCA website at the bottom of the Registrar webpage. Look for FALL 2020 Registration.</a:t>
            </a:r>
            <a:endParaRPr/>
          </a:p>
          <a:p>
            <a:pPr marL="0" lvl="0" indent="0" algn="l" rtl="0">
              <a:spcBef>
                <a:spcPts val="320"/>
              </a:spcBef>
              <a:spcAft>
                <a:spcPts val="0"/>
              </a:spcAft>
              <a:buSzPts val="1200"/>
              <a:buNone/>
            </a:pPr>
            <a:endParaRPr sz="1600"/>
          </a:p>
          <a:p>
            <a:pPr marL="0" lvl="0" indent="0" algn="l" rtl="0">
              <a:spcBef>
                <a:spcPts val="480"/>
              </a:spcBef>
              <a:spcAft>
                <a:spcPts val="0"/>
              </a:spcAft>
              <a:buSzPts val="1800"/>
              <a:buNone/>
            </a:pPr>
            <a:r>
              <a:rPr lang="en-US">
                <a:solidFill>
                  <a:srgbClr val="FF0000"/>
                </a:solidFill>
              </a:rPr>
              <a:t>https://auca.kg/en/acad_reg_fall2020_schedule/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457200" y="182880"/>
            <a:ext cx="8229600" cy="111166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FFFF"/>
              </a:buClr>
              <a:buSzPts val="4860"/>
              <a:buFont typeface="Bodoni"/>
              <a:buNone/>
            </a:pPr>
            <a:r>
              <a:rPr lang="en-US" sz="4860"/>
              <a:t>First Year Seminar and English Composition  </a:t>
            </a:r>
            <a:endParaRPr sz="4860"/>
          </a:p>
        </p:txBody>
      </p:sp>
      <p:sp>
        <p:nvSpPr>
          <p:cNvPr id="176" name="Google Shape;176;p8"/>
          <p:cNvSpPr txBox="1">
            <a:spLocks noGrp="1"/>
          </p:cNvSpPr>
          <p:nvPr>
            <p:ph type="body" idx="1"/>
          </p:nvPr>
        </p:nvSpPr>
        <p:spPr>
          <a:xfrm>
            <a:off x="457200" y="1700808"/>
            <a:ext cx="8229600" cy="4425355"/>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665"/>
              <a:buChar char="🙡"/>
            </a:pPr>
            <a:r>
              <a:rPr lang="en-US" sz="2220"/>
              <a:t>FYS I and EC I are offered </a:t>
            </a:r>
            <a:r>
              <a:rPr lang="en-US" sz="2220" b="1" u="sng"/>
              <a:t>USUALLY </a:t>
            </a:r>
            <a:r>
              <a:rPr lang="en-US" sz="2220"/>
              <a:t>in Fall semester.</a:t>
            </a:r>
            <a:endParaRPr sz="2220"/>
          </a:p>
          <a:p>
            <a:pPr marL="742950" lvl="1" indent="-285750" algn="l" rtl="0">
              <a:spcBef>
                <a:spcPts val="370"/>
              </a:spcBef>
              <a:spcAft>
                <a:spcPts val="0"/>
              </a:spcAft>
              <a:buSzPts val="1573"/>
              <a:buChar char="o"/>
            </a:pPr>
            <a:r>
              <a:rPr lang="en-US" sz="1850"/>
              <a:t>Students who fail FYS I and EC I  (receive an ‘F’ grade or W grade), must register for FYS I and EC I in Spring</a:t>
            </a:r>
            <a:r>
              <a:rPr lang="en-US" sz="1850">
                <a:solidFill>
                  <a:srgbClr val="0070C0"/>
                </a:solidFill>
              </a:rPr>
              <a:t> 2021</a:t>
            </a:r>
            <a:r>
              <a:rPr lang="en-US" sz="1850"/>
              <a:t>. </a:t>
            </a:r>
            <a:endParaRPr/>
          </a:p>
          <a:p>
            <a:pPr marL="342900" lvl="0" indent="-342900" algn="l" rtl="0">
              <a:spcBef>
                <a:spcPts val="444"/>
              </a:spcBef>
              <a:spcAft>
                <a:spcPts val="0"/>
              </a:spcAft>
              <a:buSzPts val="1665"/>
              <a:buChar char="🙡"/>
            </a:pPr>
            <a:r>
              <a:rPr lang="en-US" sz="2220"/>
              <a:t>FYS II and EC II are offered </a:t>
            </a:r>
            <a:r>
              <a:rPr lang="en-US" sz="2220" b="1" u="sng"/>
              <a:t>USUALLY </a:t>
            </a:r>
            <a:r>
              <a:rPr lang="en-US" sz="2220"/>
              <a:t>in Spring semester. </a:t>
            </a:r>
            <a:endParaRPr/>
          </a:p>
          <a:p>
            <a:pPr marL="742950" lvl="1" indent="-285750" algn="l" rtl="0">
              <a:spcBef>
                <a:spcPts val="370"/>
              </a:spcBef>
              <a:spcAft>
                <a:spcPts val="0"/>
              </a:spcAft>
              <a:buSzPts val="1573"/>
              <a:buChar char="o"/>
            </a:pPr>
            <a:r>
              <a:rPr lang="en-US" sz="1850"/>
              <a:t>Students who fail FYS II and EC II, must register for FYS II and EC II in </a:t>
            </a:r>
            <a:r>
              <a:rPr lang="en-US" sz="1850">
                <a:solidFill>
                  <a:srgbClr val="0070C0"/>
                </a:solidFill>
              </a:rPr>
              <a:t>Fall 2021</a:t>
            </a:r>
            <a:r>
              <a:rPr lang="en-US" sz="1850"/>
              <a:t> </a:t>
            </a:r>
            <a:endParaRPr/>
          </a:p>
          <a:p>
            <a:pPr marL="342900" lvl="0" indent="-342900" algn="l" rtl="0">
              <a:spcBef>
                <a:spcPts val="444"/>
              </a:spcBef>
              <a:spcAft>
                <a:spcPts val="0"/>
              </a:spcAft>
              <a:buSzPts val="1665"/>
              <a:buChar char="🙡"/>
            </a:pPr>
            <a:r>
              <a:rPr lang="en-US" sz="2220"/>
              <a:t>Failing either FYS I, FYS II  (12 credits each) prevents you from continuing through your academic schedule smoothly in regards to the SYS requirement in Sophomore year.</a:t>
            </a:r>
            <a:endParaRPr/>
          </a:p>
          <a:p>
            <a:pPr marL="342900" lvl="0" indent="-342900" algn="l" rtl="0">
              <a:spcBef>
                <a:spcPts val="444"/>
              </a:spcBef>
              <a:spcAft>
                <a:spcPts val="0"/>
              </a:spcAft>
              <a:buSzPts val="1665"/>
              <a:buChar char="🙡"/>
            </a:pPr>
            <a:r>
              <a:rPr lang="en-US" sz="2220"/>
              <a:t>Please seek support from Academic Advising, WARC, Counseling Services, your family or your peers if you are struggling.</a:t>
            </a:r>
            <a:endParaRPr/>
          </a:p>
          <a:p>
            <a:pPr marL="742950" lvl="1" indent="-185896" algn="l" rtl="0">
              <a:spcBef>
                <a:spcPts val="370"/>
              </a:spcBef>
              <a:spcAft>
                <a:spcPts val="0"/>
              </a:spcAft>
              <a:buSzPts val="1573"/>
              <a:buNone/>
            </a:pPr>
            <a:endParaRPr sz="1850"/>
          </a:p>
          <a:p>
            <a:pPr marL="742950" lvl="1" indent="-185896" algn="l" rtl="0">
              <a:spcBef>
                <a:spcPts val="370"/>
              </a:spcBef>
              <a:spcAft>
                <a:spcPts val="0"/>
              </a:spcAft>
              <a:buSzPts val="1573"/>
              <a:buNone/>
            </a:pPr>
            <a:endParaRPr sz="185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823ba37865_0_0"/>
          <p:cNvSpPr txBox="1">
            <a:spLocks noGrp="1"/>
          </p:cNvSpPr>
          <p:nvPr>
            <p:ph type="title"/>
          </p:nvPr>
        </p:nvSpPr>
        <p:spPr>
          <a:xfrm>
            <a:off x="457200" y="182880"/>
            <a:ext cx="8229600" cy="1111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English Composition </a:t>
            </a:r>
            <a:endParaRPr/>
          </a:p>
        </p:txBody>
      </p:sp>
      <p:sp>
        <p:nvSpPr>
          <p:cNvPr id="183" name="Google Shape;183;g823ba37865_0_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solidFill>
                  <a:srgbClr val="222222"/>
                </a:solidFill>
                <a:highlight>
                  <a:srgbClr val="FFFFFF"/>
                </a:highlight>
                <a:latin typeface="Arial"/>
                <a:ea typeface="Arial"/>
                <a:cs typeface="Arial"/>
                <a:sym typeface="Arial"/>
              </a:rPr>
              <a:t>English Composition (EC) will be a separate course with the following ID and abbreviation ENG-122 ID 5152 English Composition for Liberal Arts 1.</a:t>
            </a:r>
            <a:endParaRPr>
              <a:solidFill>
                <a:srgbClr val="222222"/>
              </a:solidFill>
              <a:highlight>
                <a:srgbClr val="FFFFFF"/>
              </a:highlight>
              <a:latin typeface="Arial"/>
              <a:ea typeface="Arial"/>
              <a:cs typeface="Arial"/>
              <a:sym typeface="Arial"/>
            </a:endParaRPr>
          </a:p>
          <a:p>
            <a:pPr marL="0" lvl="0" indent="0" algn="l" rtl="0">
              <a:spcBef>
                <a:spcPts val="360"/>
              </a:spcBef>
              <a:spcAft>
                <a:spcPts val="0"/>
              </a:spcAft>
              <a:buNone/>
            </a:pPr>
            <a:endParaRPr>
              <a:solidFill>
                <a:srgbClr val="222222"/>
              </a:solidFill>
              <a:highlight>
                <a:srgbClr val="FFFFFF"/>
              </a:highlight>
              <a:latin typeface="Arial"/>
              <a:ea typeface="Arial"/>
              <a:cs typeface="Arial"/>
              <a:sym typeface="Arial"/>
            </a:endParaRPr>
          </a:p>
          <a:p>
            <a:pPr marL="0" lvl="0" indent="0" algn="l" rtl="0">
              <a:spcBef>
                <a:spcPts val="360"/>
              </a:spcBef>
              <a:spcAft>
                <a:spcPts val="0"/>
              </a:spcAft>
              <a:buNone/>
            </a:pPr>
            <a:r>
              <a:rPr lang="en-US">
                <a:solidFill>
                  <a:srgbClr val="222222"/>
                </a:solidFill>
                <a:highlight>
                  <a:srgbClr val="FFFFFF"/>
                </a:highlight>
                <a:latin typeface="Arial"/>
                <a:ea typeface="Arial"/>
                <a:cs typeface="Arial"/>
                <a:sym typeface="Arial"/>
              </a:rPr>
              <a:t>In additional to FYS, please sign up for EC separately. These two courses go together, however you have to sign up separately.  </a:t>
            </a:r>
            <a:endParaRPr>
              <a:solidFill>
                <a:srgbClr val="222222"/>
              </a:solidFill>
              <a:highlight>
                <a:srgbClr val="FFFFFF"/>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Decatur">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catur">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2345</Words>
  <Application>Microsoft Office PowerPoint</Application>
  <PresentationFormat>Экран (4:3)</PresentationFormat>
  <Paragraphs>246</Paragraphs>
  <Slides>36</Slides>
  <Notes>36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36</vt:i4>
      </vt:variant>
    </vt:vector>
  </HeadingPairs>
  <TitlesOfParts>
    <vt:vector size="46" baseType="lpstr">
      <vt:lpstr>Arial</vt:lpstr>
      <vt:lpstr>Calibri</vt:lpstr>
      <vt:lpstr>Bodoni</vt:lpstr>
      <vt:lpstr>Courier New</vt:lpstr>
      <vt:lpstr>Noto Sans Symbols</vt:lpstr>
      <vt:lpstr>Libre Franklin</vt:lpstr>
      <vt:lpstr>Times New Roman</vt:lpstr>
      <vt:lpstr>Palatino Linotype</vt:lpstr>
      <vt:lpstr>Decatur</vt:lpstr>
      <vt:lpstr>Decatur</vt:lpstr>
      <vt:lpstr>Freshmen Registration for Fall 2020</vt:lpstr>
      <vt:lpstr>Registration schedule</vt:lpstr>
      <vt:lpstr>Checklist</vt:lpstr>
      <vt:lpstr>Number of Credits</vt:lpstr>
      <vt:lpstr>Auditing </vt:lpstr>
      <vt:lpstr>Pre-Requisites </vt:lpstr>
      <vt:lpstr>List of Classes for Fall 2020</vt:lpstr>
      <vt:lpstr>First Year Seminar and English Composition  </vt:lpstr>
      <vt:lpstr>English Composition </vt:lpstr>
      <vt:lpstr>FYS &amp; EC</vt:lpstr>
      <vt:lpstr>Second Year Seminar</vt:lpstr>
      <vt:lpstr>Math Requirements</vt:lpstr>
      <vt:lpstr>Math Requirements</vt:lpstr>
      <vt:lpstr>Math requirement</vt:lpstr>
      <vt:lpstr>Math Requirements</vt:lpstr>
      <vt:lpstr>Math courses</vt:lpstr>
      <vt:lpstr>Math Requirements</vt:lpstr>
      <vt:lpstr>Russian and Kyrgyz</vt:lpstr>
      <vt:lpstr>Russian and Kyrgyz</vt:lpstr>
      <vt:lpstr>Foreign Languages </vt:lpstr>
      <vt:lpstr>Language Course Policy</vt:lpstr>
      <vt:lpstr>Bard College Diploma</vt:lpstr>
      <vt:lpstr>Sport class</vt:lpstr>
      <vt:lpstr>Sport class</vt:lpstr>
      <vt:lpstr>Individual courses for Fall 2020</vt:lpstr>
      <vt:lpstr>History of Kyrgyzstan and Geography, Kyrgyz Language and Literature</vt:lpstr>
      <vt:lpstr>Manas Studies</vt:lpstr>
      <vt:lpstr>Complex single exam</vt:lpstr>
      <vt:lpstr>Add/Drop period</vt:lpstr>
      <vt:lpstr>“W” grade</vt:lpstr>
      <vt:lpstr>Academic Advising  Contact info</vt:lpstr>
      <vt:lpstr>Online WARC tutoring</vt:lpstr>
      <vt:lpstr>WARC – Tutoring Resource</vt:lpstr>
      <vt:lpstr>Counseling Services</vt:lpstr>
      <vt:lpstr>Friendly Reminders</vt:lpstr>
      <vt:lpstr>Important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Freshmen Registration for Fall 2020</dc:title>
  <dc:creator>Gulnur Esenalieva</dc:creator>
  <cp:lastModifiedBy>admin</cp:lastModifiedBy>
  <cp:revision>2</cp:revision>
  <dcterms:created xsi:type="dcterms:W3CDTF">2012-10-16T04:08:37Z</dcterms:created>
  <dcterms:modified xsi:type="dcterms:W3CDTF">2020-08-13T08:37:00Z</dcterms:modified>
</cp:coreProperties>
</file>